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2062400" cy="31089600"/>
  <p:notesSz cx="7010400" cy="9296400"/>
  <p:defaultTextStyle>
    <a:defPPr>
      <a:defRPr lang="en-US"/>
    </a:defPPr>
    <a:lvl1pPr algn="l" rtl="0" fontAlgn="base">
      <a:spcBef>
        <a:spcPct val="0"/>
      </a:spcBef>
      <a:spcAft>
        <a:spcPct val="0"/>
      </a:spcAft>
      <a:defRPr sz="11000" kern="1200">
        <a:solidFill>
          <a:schemeClr val="tx1"/>
        </a:solidFill>
        <a:latin typeface="Times New Roman" pitchFamily="18" charset="0"/>
        <a:ea typeface="+mn-ea"/>
        <a:cs typeface="+mn-cs"/>
      </a:defRPr>
    </a:lvl1pPr>
    <a:lvl2pPr marL="457200" algn="l" rtl="0" fontAlgn="base">
      <a:spcBef>
        <a:spcPct val="0"/>
      </a:spcBef>
      <a:spcAft>
        <a:spcPct val="0"/>
      </a:spcAft>
      <a:defRPr sz="11000" kern="1200">
        <a:solidFill>
          <a:schemeClr val="tx1"/>
        </a:solidFill>
        <a:latin typeface="Times New Roman" pitchFamily="18" charset="0"/>
        <a:ea typeface="+mn-ea"/>
        <a:cs typeface="+mn-cs"/>
      </a:defRPr>
    </a:lvl2pPr>
    <a:lvl3pPr marL="914400" algn="l" rtl="0" fontAlgn="base">
      <a:spcBef>
        <a:spcPct val="0"/>
      </a:spcBef>
      <a:spcAft>
        <a:spcPct val="0"/>
      </a:spcAft>
      <a:defRPr sz="11000" kern="1200">
        <a:solidFill>
          <a:schemeClr val="tx1"/>
        </a:solidFill>
        <a:latin typeface="Times New Roman" pitchFamily="18" charset="0"/>
        <a:ea typeface="+mn-ea"/>
        <a:cs typeface="+mn-cs"/>
      </a:defRPr>
    </a:lvl3pPr>
    <a:lvl4pPr marL="1371600" algn="l" rtl="0" fontAlgn="base">
      <a:spcBef>
        <a:spcPct val="0"/>
      </a:spcBef>
      <a:spcAft>
        <a:spcPct val="0"/>
      </a:spcAft>
      <a:defRPr sz="11000" kern="1200">
        <a:solidFill>
          <a:schemeClr val="tx1"/>
        </a:solidFill>
        <a:latin typeface="Times New Roman" pitchFamily="18" charset="0"/>
        <a:ea typeface="+mn-ea"/>
        <a:cs typeface="+mn-cs"/>
      </a:defRPr>
    </a:lvl4pPr>
    <a:lvl5pPr marL="1828800" algn="l" rtl="0" fontAlgn="base">
      <a:spcBef>
        <a:spcPct val="0"/>
      </a:spcBef>
      <a:spcAft>
        <a:spcPct val="0"/>
      </a:spcAft>
      <a:defRPr sz="11000" kern="1200">
        <a:solidFill>
          <a:schemeClr val="tx1"/>
        </a:solidFill>
        <a:latin typeface="Times New Roman" pitchFamily="18" charset="0"/>
        <a:ea typeface="+mn-ea"/>
        <a:cs typeface="+mn-cs"/>
      </a:defRPr>
    </a:lvl5pPr>
    <a:lvl6pPr marL="2286000" algn="l" defTabSz="914400" rtl="0" eaLnBrk="1" latinLnBrk="0" hangingPunct="1">
      <a:defRPr sz="11000" kern="1200">
        <a:solidFill>
          <a:schemeClr val="tx1"/>
        </a:solidFill>
        <a:latin typeface="Times New Roman" pitchFamily="18" charset="0"/>
        <a:ea typeface="+mn-ea"/>
        <a:cs typeface="+mn-cs"/>
      </a:defRPr>
    </a:lvl6pPr>
    <a:lvl7pPr marL="2743200" algn="l" defTabSz="914400" rtl="0" eaLnBrk="1" latinLnBrk="0" hangingPunct="1">
      <a:defRPr sz="11000" kern="1200">
        <a:solidFill>
          <a:schemeClr val="tx1"/>
        </a:solidFill>
        <a:latin typeface="Times New Roman" pitchFamily="18" charset="0"/>
        <a:ea typeface="+mn-ea"/>
        <a:cs typeface="+mn-cs"/>
      </a:defRPr>
    </a:lvl7pPr>
    <a:lvl8pPr marL="3200400" algn="l" defTabSz="914400" rtl="0" eaLnBrk="1" latinLnBrk="0" hangingPunct="1">
      <a:defRPr sz="11000" kern="1200">
        <a:solidFill>
          <a:schemeClr val="tx1"/>
        </a:solidFill>
        <a:latin typeface="Times New Roman" pitchFamily="18" charset="0"/>
        <a:ea typeface="+mn-ea"/>
        <a:cs typeface="+mn-cs"/>
      </a:defRPr>
    </a:lvl8pPr>
    <a:lvl9pPr marL="3657600" algn="l" defTabSz="914400" rtl="0" eaLnBrk="1" latinLnBrk="0" hangingPunct="1">
      <a:defRPr sz="110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5A5E9"/>
    <a:srgbClr val="0000CC"/>
    <a:srgbClr val="F2E0AC"/>
    <a:srgbClr val="D6FAF9"/>
    <a:srgbClr val="C2F8F7"/>
    <a:srgbClr val="FF0000"/>
    <a:srgbClr val="EAEAEA"/>
    <a:srgbClr val="DDDDDD"/>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4263" autoAdjust="0"/>
    <p:restoredTop sz="99285" autoAdjust="0"/>
  </p:normalViewPr>
  <p:slideViewPr>
    <p:cSldViewPr snapToGrid="0">
      <p:cViewPr>
        <p:scale>
          <a:sx n="60" d="100"/>
          <a:sy n="60" d="100"/>
        </p:scale>
        <p:origin x="-18" y="4644"/>
      </p:cViewPr>
      <p:guideLst>
        <p:guide orient="horz" pos="9792"/>
        <p:guide pos="1338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914400" cy="9144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B0DB4E-C78C-4F3B-A77E-91D57F8281CC}" type="doc">
      <dgm:prSet loTypeId="urn:microsoft.com/office/officeart/2005/8/layout/vList6" loCatId="process" qsTypeId="urn:microsoft.com/office/officeart/2005/8/quickstyle/3d3" qsCatId="3D" csTypeId="urn:microsoft.com/office/officeart/2005/8/colors/accent5_3" csCatId="accent5" phldr="1"/>
      <dgm:spPr/>
      <dgm:t>
        <a:bodyPr/>
        <a:lstStyle/>
        <a:p>
          <a:endParaRPr lang="en-US"/>
        </a:p>
      </dgm:t>
    </dgm:pt>
    <dgm:pt modelId="{DCF58696-3188-4CA7-9A69-173E8493274A}">
      <dgm:prSet phldrT="[Text]" custT="1"/>
      <dgm:spPr/>
      <dgm:t>
        <a:bodyPr/>
        <a:lstStyle/>
        <a:p>
          <a:r>
            <a:rPr lang="en-US" sz="2200" dirty="0" smtClean="0">
              <a:solidFill>
                <a:schemeClr val="tx1"/>
              </a:solidFill>
              <a:latin typeface="Arial" pitchFamily="34" charset="0"/>
              <a:cs typeface="Arial" pitchFamily="34" charset="0"/>
            </a:rPr>
            <a:t>Ocean Acidification</a:t>
          </a:r>
          <a:endParaRPr lang="en-US" sz="2200" dirty="0">
            <a:solidFill>
              <a:schemeClr val="tx1"/>
            </a:solidFill>
            <a:latin typeface="Arial" pitchFamily="34" charset="0"/>
            <a:cs typeface="Arial" pitchFamily="34" charset="0"/>
          </a:endParaRPr>
        </a:p>
      </dgm:t>
    </dgm:pt>
    <dgm:pt modelId="{B0CFBFF7-B160-4E46-BC09-2131693B4D58}" type="parTrans" cxnId="{6979E860-D139-420E-8474-2197CC93BAA4}">
      <dgm:prSet/>
      <dgm:spPr/>
      <dgm:t>
        <a:bodyPr/>
        <a:lstStyle/>
        <a:p>
          <a:endParaRPr lang="en-US"/>
        </a:p>
      </dgm:t>
    </dgm:pt>
    <dgm:pt modelId="{7CFAC542-A312-4182-B994-B3915390823A}" type="sibTrans" cxnId="{6979E860-D139-420E-8474-2197CC93BAA4}">
      <dgm:prSet/>
      <dgm:spPr/>
      <dgm:t>
        <a:bodyPr/>
        <a:lstStyle/>
        <a:p>
          <a:endParaRPr lang="en-US"/>
        </a:p>
      </dgm:t>
    </dgm:pt>
    <dgm:pt modelId="{58155B91-55F1-47EC-9544-C411E202F288}">
      <dgm:prSet phldrT="[Text]" custT="1"/>
      <dgm:spPr/>
      <dgm:t>
        <a:bodyPr/>
        <a:lstStyle/>
        <a:p>
          <a:r>
            <a:rPr lang="en-US" sz="2200" dirty="0" smtClean="0">
              <a:solidFill>
                <a:schemeClr val="tx1"/>
              </a:solidFill>
              <a:latin typeface="Arial" pitchFamily="34" charset="0"/>
              <a:cs typeface="Arial" pitchFamily="34" charset="0"/>
            </a:rPr>
            <a:t>Where in the World?</a:t>
          </a:r>
          <a:endParaRPr lang="en-US" sz="2200" dirty="0">
            <a:solidFill>
              <a:schemeClr val="tx1"/>
            </a:solidFill>
            <a:latin typeface="Arial" pitchFamily="34" charset="0"/>
            <a:cs typeface="Arial" pitchFamily="34" charset="0"/>
          </a:endParaRPr>
        </a:p>
      </dgm:t>
    </dgm:pt>
    <dgm:pt modelId="{D3A40702-D259-4D03-9EBE-72389C815755}" type="parTrans" cxnId="{D17A5FB5-F8A2-491E-8248-02EF6685A5F9}">
      <dgm:prSet/>
      <dgm:spPr/>
      <dgm:t>
        <a:bodyPr/>
        <a:lstStyle/>
        <a:p>
          <a:endParaRPr lang="en-US"/>
        </a:p>
      </dgm:t>
    </dgm:pt>
    <dgm:pt modelId="{41B52A0E-3955-4268-8819-CB38622CA50A}" type="sibTrans" cxnId="{D17A5FB5-F8A2-491E-8248-02EF6685A5F9}">
      <dgm:prSet/>
      <dgm:spPr/>
      <dgm:t>
        <a:bodyPr/>
        <a:lstStyle/>
        <a:p>
          <a:endParaRPr lang="en-US"/>
        </a:p>
      </dgm:t>
    </dgm:pt>
    <dgm:pt modelId="{B61C6D0A-25DD-4B53-AD74-974B60164646}">
      <dgm:prSet phldrT="[Text]" custT="1"/>
      <dgm:spPr/>
      <dgm:t>
        <a:bodyPr anchor="ctr"/>
        <a:lstStyle/>
        <a:p>
          <a:r>
            <a:rPr lang="en-US" sz="1600" dirty="0" smtClean="0">
              <a:latin typeface="Arial" pitchFamily="34" charset="0"/>
              <a:cs typeface="Arial" pitchFamily="34" charset="0"/>
            </a:rPr>
            <a:t>Students take a closer look at individual sand grains under a microscope</a:t>
          </a:r>
          <a:endParaRPr lang="en-US" sz="1600" dirty="0">
            <a:latin typeface="Arial" pitchFamily="34" charset="0"/>
            <a:cs typeface="Arial" pitchFamily="34" charset="0"/>
          </a:endParaRPr>
        </a:p>
      </dgm:t>
    </dgm:pt>
    <dgm:pt modelId="{959F8481-186E-4FA9-91C9-CDE68AFEDADC}" type="parTrans" cxnId="{D3E9AA09-0ABC-41B4-9CA0-89AC77EB707F}">
      <dgm:prSet/>
      <dgm:spPr/>
      <dgm:t>
        <a:bodyPr/>
        <a:lstStyle/>
        <a:p>
          <a:endParaRPr lang="en-US"/>
        </a:p>
      </dgm:t>
    </dgm:pt>
    <dgm:pt modelId="{A76F2109-D86B-44F0-B2CC-DC183D99E4AA}" type="sibTrans" cxnId="{D3E9AA09-0ABC-41B4-9CA0-89AC77EB707F}">
      <dgm:prSet/>
      <dgm:spPr/>
      <dgm:t>
        <a:bodyPr/>
        <a:lstStyle/>
        <a:p>
          <a:endParaRPr lang="en-US"/>
        </a:p>
      </dgm:t>
    </dgm:pt>
    <dgm:pt modelId="{CD796130-86DA-40B5-9028-0FDF33BD7AEB}">
      <dgm:prSet phldrT="[Text]" custT="1"/>
      <dgm:spPr/>
      <dgm:t>
        <a:bodyPr/>
        <a:lstStyle/>
        <a:p>
          <a:r>
            <a:rPr lang="en-US" sz="2200" dirty="0" smtClean="0">
              <a:solidFill>
                <a:schemeClr val="tx1"/>
              </a:solidFill>
              <a:latin typeface="Arial" pitchFamily="34" charset="0"/>
              <a:cs typeface="Arial" pitchFamily="34" charset="0"/>
            </a:rPr>
            <a:t>Surf’s Up!</a:t>
          </a:r>
          <a:endParaRPr lang="en-US" sz="2200" dirty="0">
            <a:solidFill>
              <a:schemeClr val="tx1"/>
            </a:solidFill>
            <a:latin typeface="Arial" pitchFamily="34" charset="0"/>
            <a:cs typeface="Arial" pitchFamily="34" charset="0"/>
          </a:endParaRPr>
        </a:p>
      </dgm:t>
    </dgm:pt>
    <dgm:pt modelId="{A29CF46B-E91A-4C81-8704-E8EAE4A6CF42}" type="parTrans" cxnId="{23CFE4C2-4AE3-4579-B0CB-5743A2A4B7E5}">
      <dgm:prSet/>
      <dgm:spPr/>
      <dgm:t>
        <a:bodyPr/>
        <a:lstStyle/>
        <a:p>
          <a:endParaRPr lang="en-US"/>
        </a:p>
      </dgm:t>
    </dgm:pt>
    <dgm:pt modelId="{0C954097-5D1C-4D5E-94A6-D8AFBA22879F}" type="sibTrans" cxnId="{23CFE4C2-4AE3-4579-B0CB-5743A2A4B7E5}">
      <dgm:prSet/>
      <dgm:spPr/>
      <dgm:t>
        <a:bodyPr/>
        <a:lstStyle/>
        <a:p>
          <a:endParaRPr lang="en-US"/>
        </a:p>
      </dgm:t>
    </dgm:pt>
    <dgm:pt modelId="{8CC21229-2ABC-480E-AF34-1255F8A06E3B}">
      <dgm:prSet phldrT="[Text]" custT="1"/>
      <dgm:spPr/>
      <dgm:t>
        <a:bodyPr anchor="ctr"/>
        <a:lstStyle/>
        <a:p>
          <a:r>
            <a:rPr lang="en-US" sz="1600" dirty="0" smtClean="0">
              <a:latin typeface="Arial" pitchFamily="34" charset="0"/>
              <a:cs typeface="Arial" pitchFamily="34" charset="0"/>
            </a:rPr>
            <a:t>Examines grain shape and angularity in connection to wave and current activity</a:t>
          </a:r>
          <a:endParaRPr lang="en-US" sz="1600" dirty="0">
            <a:latin typeface="Arial" pitchFamily="34" charset="0"/>
            <a:cs typeface="Arial" pitchFamily="34" charset="0"/>
          </a:endParaRPr>
        </a:p>
      </dgm:t>
    </dgm:pt>
    <dgm:pt modelId="{740B3963-52B9-48EF-89D6-0164F0A51764}" type="parTrans" cxnId="{4994F384-3263-4E47-AE1F-9B73844E5705}">
      <dgm:prSet/>
      <dgm:spPr/>
      <dgm:t>
        <a:bodyPr/>
        <a:lstStyle/>
        <a:p>
          <a:endParaRPr lang="en-US"/>
        </a:p>
      </dgm:t>
    </dgm:pt>
    <dgm:pt modelId="{15D72CE5-B5FC-4B0C-B3CE-42E34A694769}" type="sibTrans" cxnId="{4994F384-3263-4E47-AE1F-9B73844E5705}">
      <dgm:prSet/>
      <dgm:spPr/>
      <dgm:t>
        <a:bodyPr/>
        <a:lstStyle/>
        <a:p>
          <a:endParaRPr lang="en-US"/>
        </a:p>
      </dgm:t>
    </dgm:pt>
    <dgm:pt modelId="{9C45A7A1-2DAB-4E85-BEDC-D67FDE1D0BA1}">
      <dgm:prSet phldrT="[Text]" custT="1"/>
      <dgm:spPr/>
      <dgm:t>
        <a:bodyPr/>
        <a:lstStyle/>
        <a:p>
          <a:r>
            <a:rPr lang="en-US" sz="2200" dirty="0" smtClean="0">
              <a:solidFill>
                <a:schemeClr val="tx1"/>
              </a:solidFill>
              <a:latin typeface="Arial" pitchFamily="34" charset="0"/>
              <a:cs typeface="Arial" pitchFamily="34" charset="0"/>
            </a:rPr>
            <a:t>Shifting Sands</a:t>
          </a:r>
          <a:endParaRPr lang="en-US" sz="2200" dirty="0">
            <a:solidFill>
              <a:schemeClr val="tx1"/>
            </a:solidFill>
            <a:latin typeface="Arial" pitchFamily="34" charset="0"/>
            <a:cs typeface="Arial" pitchFamily="34" charset="0"/>
          </a:endParaRPr>
        </a:p>
      </dgm:t>
    </dgm:pt>
    <dgm:pt modelId="{78D309EF-7315-4B1D-9457-D632C907EC11}" type="parTrans" cxnId="{C65C1369-7103-49C5-9BD7-BD470421B9D4}">
      <dgm:prSet/>
      <dgm:spPr/>
      <dgm:t>
        <a:bodyPr/>
        <a:lstStyle/>
        <a:p>
          <a:endParaRPr lang="en-US"/>
        </a:p>
      </dgm:t>
    </dgm:pt>
    <dgm:pt modelId="{64552BBA-157E-4434-84B8-49602DAAA34F}" type="sibTrans" cxnId="{C65C1369-7103-49C5-9BD7-BD470421B9D4}">
      <dgm:prSet/>
      <dgm:spPr/>
      <dgm:t>
        <a:bodyPr/>
        <a:lstStyle/>
        <a:p>
          <a:endParaRPr lang="en-US"/>
        </a:p>
      </dgm:t>
    </dgm:pt>
    <dgm:pt modelId="{AA11C73E-DA72-479D-8DEC-EFE1BA18E19D}">
      <dgm:prSet phldrT="[Text]" custT="1"/>
      <dgm:spPr/>
      <dgm:t>
        <a:bodyPr anchor="ctr"/>
        <a:lstStyle/>
        <a:p>
          <a:r>
            <a:rPr lang="en-US" sz="1600" dirty="0" smtClean="0">
              <a:latin typeface="Arial" pitchFamily="34" charset="0"/>
              <a:cs typeface="Arial" pitchFamily="34" charset="0"/>
            </a:rPr>
            <a:t>Students examine effects of wind on sorting; Introduction to grain size and sieving</a:t>
          </a:r>
          <a:endParaRPr lang="en-US" sz="1600" dirty="0">
            <a:latin typeface="Arial" pitchFamily="34" charset="0"/>
            <a:cs typeface="Arial" pitchFamily="34" charset="0"/>
          </a:endParaRPr>
        </a:p>
      </dgm:t>
    </dgm:pt>
    <dgm:pt modelId="{1B8D4377-42F4-4AB9-AD24-F07327252B89}" type="parTrans" cxnId="{59971F42-7402-4F47-A60C-3D323FE362DA}">
      <dgm:prSet/>
      <dgm:spPr/>
      <dgm:t>
        <a:bodyPr/>
        <a:lstStyle/>
        <a:p>
          <a:endParaRPr lang="en-US"/>
        </a:p>
      </dgm:t>
    </dgm:pt>
    <dgm:pt modelId="{A8C338D3-732E-485C-B6FA-8AD3B4D273D3}" type="sibTrans" cxnId="{59971F42-7402-4F47-A60C-3D323FE362DA}">
      <dgm:prSet/>
      <dgm:spPr/>
      <dgm:t>
        <a:bodyPr/>
        <a:lstStyle/>
        <a:p>
          <a:endParaRPr lang="en-US"/>
        </a:p>
      </dgm:t>
    </dgm:pt>
    <dgm:pt modelId="{E09CD989-3054-4B12-9AF1-BA04A9C3867D}">
      <dgm:prSet phldrT="[Text]" custT="1"/>
      <dgm:spPr/>
      <dgm:t>
        <a:bodyPr/>
        <a:lstStyle/>
        <a:p>
          <a:r>
            <a:rPr lang="en-US" sz="2200" dirty="0" smtClean="0">
              <a:solidFill>
                <a:schemeClr val="tx1"/>
              </a:solidFill>
              <a:latin typeface="Arial" pitchFamily="34" charset="0"/>
              <a:cs typeface="Arial" pitchFamily="34" charset="0"/>
            </a:rPr>
            <a:t>Physical Attraction</a:t>
          </a:r>
          <a:endParaRPr lang="en-US" sz="2200" dirty="0">
            <a:solidFill>
              <a:schemeClr val="tx1"/>
            </a:solidFill>
            <a:latin typeface="Arial" pitchFamily="34" charset="0"/>
            <a:cs typeface="Arial" pitchFamily="34" charset="0"/>
          </a:endParaRPr>
        </a:p>
      </dgm:t>
    </dgm:pt>
    <dgm:pt modelId="{AA6D4759-04FE-4DC8-8073-42E1B8136EF9}" type="parTrans" cxnId="{0AA50E58-6116-4586-8C0D-7D68CAC6D38E}">
      <dgm:prSet/>
      <dgm:spPr/>
      <dgm:t>
        <a:bodyPr/>
        <a:lstStyle/>
        <a:p>
          <a:endParaRPr lang="en-US"/>
        </a:p>
      </dgm:t>
    </dgm:pt>
    <dgm:pt modelId="{45401DCB-BB7D-40AB-B425-0D120A23F0E0}" type="sibTrans" cxnId="{0AA50E58-6116-4586-8C0D-7D68CAC6D38E}">
      <dgm:prSet/>
      <dgm:spPr/>
      <dgm:t>
        <a:bodyPr/>
        <a:lstStyle/>
        <a:p>
          <a:endParaRPr lang="en-US"/>
        </a:p>
      </dgm:t>
    </dgm:pt>
    <dgm:pt modelId="{679A2606-DD57-4D1C-88FC-188AB7B37D89}">
      <dgm:prSet phldrT="[Text]" custT="1"/>
      <dgm:spPr/>
      <dgm:t>
        <a:bodyPr anchor="ctr"/>
        <a:lstStyle/>
        <a:p>
          <a:r>
            <a:rPr lang="en-US" sz="1600" dirty="0" smtClean="0">
              <a:latin typeface="Arial" pitchFamily="34" charset="0"/>
              <a:cs typeface="Arial" pitchFamily="34" charset="0"/>
            </a:rPr>
            <a:t>Match photos to sand samples, looking at physical &amp; environmental factors influencing sand formation</a:t>
          </a:r>
          <a:endParaRPr lang="en-US" sz="1600" dirty="0">
            <a:latin typeface="Arial" pitchFamily="34" charset="0"/>
            <a:cs typeface="Arial" pitchFamily="34" charset="0"/>
          </a:endParaRPr>
        </a:p>
      </dgm:t>
    </dgm:pt>
    <dgm:pt modelId="{A97D9EE2-0884-46C9-9E49-617ED7D95515}" type="parTrans" cxnId="{41172149-32EF-44CA-AC9F-CD57513F2965}">
      <dgm:prSet/>
      <dgm:spPr/>
      <dgm:t>
        <a:bodyPr/>
        <a:lstStyle/>
        <a:p>
          <a:endParaRPr lang="en-US"/>
        </a:p>
      </dgm:t>
    </dgm:pt>
    <dgm:pt modelId="{CA62F657-3E40-449F-8264-D18E686755FC}" type="sibTrans" cxnId="{41172149-32EF-44CA-AC9F-CD57513F2965}">
      <dgm:prSet/>
      <dgm:spPr/>
      <dgm:t>
        <a:bodyPr/>
        <a:lstStyle/>
        <a:p>
          <a:endParaRPr lang="en-US"/>
        </a:p>
      </dgm:t>
    </dgm:pt>
    <dgm:pt modelId="{0EDBD15E-582F-4F9C-A6A6-457CF7EAF586}">
      <dgm:prSet phldrT="[Text]" custT="1"/>
      <dgm:spPr/>
      <dgm:t>
        <a:bodyPr/>
        <a:lstStyle/>
        <a:p>
          <a:r>
            <a:rPr lang="en-US" sz="2200" dirty="0" smtClean="0">
              <a:solidFill>
                <a:schemeClr val="tx1"/>
              </a:solidFill>
              <a:latin typeface="Arial" pitchFamily="34" charset="0"/>
              <a:cs typeface="Arial" pitchFamily="34" charset="0"/>
            </a:rPr>
            <a:t>Sand Slides</a:t>
          </a:r>
          <a:endParaRPr lang="en-US" dirty="0">
            <a:solidFill>
              <a:schemeClr val="tx1"/>
            </a:solidFill>
            <a:latin typeface="Arial" pitchFamily="34" charset="0"/>
            <a:cs typeface="Arial" pitchFamily="34" charset="0"/>
          </a:endParaRPr>
        </a:p>
      </dgm:t>
    </dgm:pt>
    <dgm:pt modelId="{F9043CA4-FD1D-404D-8286-7B268902CAD9}" type="parTrans" cxnId="{38BCC343-E839-4DF2-BCE9-AD1A544E3419}">
      <dgm:prSet/>
      <dgm:spPr/>
      <dgm:t>
        <a:bodyPr/>
        <a:lstStyle/>
        <a:p>
          <a:endParaRPr lang="en-US"/>
        </a:p>
      </dgm:t>
    </dgm:pt>
    <dgm:pt modelId="{FF6FE8A8-0C50-4FB5-BC89-C95AA2A69469}" type="sibTrans" cxnId="{38BCC343-E839-4DF2-BCE9-AD1A544E3419}">
      <dgm:prSet/>
      <dgm:spPr/>
      <dgm:t>
        <a:bodyPr/>
        <a:lstStyle/>
        <a:p>
          <a:endParaRPr lang="en-US"/>
        </a:p>
      </dgm:t>
    </dgm:pt>
    <dgm:pt modelId="{0B2F705B-CBE7-4B35-AF7F-2FAE2550EA08}">
      <dgm:prSet phldrT="[Text]" custT="1"/>
      <dgm:spPr/>
      <dgm:t>
        <a:bodyPr anchor="ctr"/>
        <a:lstStyle/>
        <a:p>
          <a:r>
            <a:rPr lang="en-US" sz="1600" dirty="0" smtClean="0">
              <a:latin typeface="Arial" pitchFamily="34" charset="0"/>
              <a:cs typeface="Arial" pitchFamily="34" charset="0"/>
            </a:rPr>
            <a:t>Students examine magnetic sands and take a closer look at composition</a:t>
          </a:r>
          <a:endParaRPr lang="en-US" sz="1600" dirty="0">
            <a:latin typeface="Arial" pitchFamily="34" charset="0"/>
            <a:cs typeface="Arial" pitchFamily="34" charset="0"/>
          </a:endParaRPr>
        </a:p>
      </dgm:t>
    </dgm:pt>
    <dgm:pt modelId="{D23EC463-44CD-40DE-A2BE-0141CE37F3AD}" type="parTrans" cxnId="{B986A3C7-4E01-4C81-A868-09CA8F274431}">
      <dgm:prSet/>
      <dgm:spPr/>
      <dgm:t>
        <a:bodyPr/>
        <a:lstStyle/>
        <a:p>
          <a:endParaRPr lang="en-US"/>
        </a:p>
      </dgm:t>
    </dgm:pt>
    <dgm:pt modelId="{1E2BC01D-0D38-48DB-BE00-C01D8DA6A3DE}" type="sibTrans" cxnId="{B986A3C7-4E01-4C81-A868-09CA8F274431}">
      <dgm:prSet/>
      <dgm:spPr/>
      <dgm:t>
        <a:bodyPr/>
        <a:lstStyle/>
        <a:p>
          <a:endParaRPr lang="en-US"/>
        </a:p>
      </dgm:t>
    </dgm:pt>
    <dgm:pt modelId="{0CB903BF-FB4D-4241-8EB0-46FD6B30110C}">
      <dgm:prSet phldrT="[Text]" custT="1"/>
      <dgm:spPr/>
      <dgm:t>
        <a:bodyPr anchor="ctr"/>
        <a:lstStyle/>
        <a:p>
          <a:r>
            <a:rPr lang="en-US" sz="1600" dirty="0" smtClean="0">
              <a:latin typeface="Arial" pitchFamily="34" charset="0"/>
              <a:cs typeface="Arial" pitchFamily="34" charset="0"/>
            </a:rPr>
            <a:t>Effects of ocean acidification on calcareous material</a:t>
          </a:r>
          <a:endParaRPr lang="en-US" sz="1600" dirty="0">
            <a:latin typeface="Arial" pitchFamily="34" charset="0"/>
            <a:cs typeface="Arial" pitchFamily="34" charset="0"/>
          </a:endParaRPr>
        </a:p>
      </dgm:t>
    </dgm:pt>
    <dgm:pt modelId="{DA7E7F0E-173E-4FCB-ACF3-B4A4D6A9C441}" type="parTrans" cxnId="{F416AFEE-D906-40CB-BDD1-4525CE64F35C}">
      <dgm:prSet/>
      <dgm:spPr/>
      <dgm:t>
        <a:bodyPr/>
        <a:lstStyle/>
        <a:p>
          <a:endParaRPr lang="en-US"/>
        </a:p>
      </dgm:t>
    </dgm:pt>
    <dgm:pt modelId="{B2A6677A-CB2B-429B-A536-2839D56F910F}" type="sibTrans" cxnId="{F416AFEE-D906-40CB-BDD1-4525CE64F35C}">
      <dgm:prSet/>
      <dgm:spPr/>
      <dgm:t>
        <a:bodyPr/>
        <a:lstStyle/>
        <a:p>
          <a:endParaRPr lang="en-US"/>
        </a:p>
      </dgm:t>
    </dgm:pt>
    <dgm:pt modelId="{AA6C35B0-B0AE-4301-80B4-93FED2071B7E}">
      <dgm:prSet phldrT="[Text]" custT="1"/>
      <dgm:spPr/>
      <dgm:t>
        <a:bodyPr/>
        <a:lstStyle/>
        <a:p>
          <a:r>
            <a:rPr lang="en-US" sz="2200" dirty="0" smtClean="0">
              <a:solidFill>
                <a:schemeClr val="tx1"/>
              </a:solidFill>
              <a:latin typeface="Arial" pitchFamily="34" charset="0"/>
              <a:cs typeface="Arial" pitchFamily="34" charset="0"/>
            </a:rPr>
            <a:t>Sand Detective</a:t>
          </a:r>
          <a:endParaRPr lang="en-US" sz="2200" dirty="0">
            <a:solidFill>
              <a:schemeClr val="tx1"/>
            </a:solidFill>
            <a:latin typeface="Arial" pitchFamily="34" charset="0"/>
            <a:cs typeface="Arial" pitchFamily="34" charset="0"/>
          </a:endParaRPr>
        </a:p>
      </dgm:t>
    </dgm:pt>
    <dgm:pt modelId="{26B47611-0EA1-42D5-B178-D074240379C2}" type="parTrans" cxnId="{14AF3DF0-E1AC-459B-AC51-A767FE87E80A}">
      <dgm:prSet/>
      <dgm:spPr/>
      <dgm:t>
        <a:bodyPr/>
        <a:lstStyle/>
        <a:p>
          <a:endParaRPr lang="en-US"/>
        </a:p>
      </dgm:t>
    </dgm:pt>
    <dgm:pt modelId="{9E41982C-2572-4ED2-BAC1-259A6970C41C}" type="sibTrans" cxnId="{14AF3DF0-E1AC-459B-AC51-A767FE87E80A}">
      <dgm:prSet/>
      <dgm:spPr/>
      <dgm:t>
        <a:bodyPr/>
        <a:lstStyle/>
        <a:p>
          <a:endParaRPr lang="en-US"/>
        </a:p>
      </dgm:t>
    </dgm:pt>
    <dgm:pt modelId="{9BBB4371-E23B-44E3-B359-C442D7D53473}">
      <dgm:prSet phldrT="[Text]" custT="1"/>
      <dgm:spPr/>
      <dgm:t>
        <a:bodyPr anchor="ctr"/>
        <a:lstStyle/>
        <a:p>
          <a:r>
            <a:rPr lang="en-US" sz="1600" dirty="0" smtClean="0">
              <a:latin typeface="Arial" pitchFamily="34" charset="0"/>
              <a:cs typeface="Arial" pitchFamily="34" charset="0"/>
            </a:rPr>
            <a:t>Using “sand boxes” students take a closer look at the history of their samples</a:t>
          </a:r>
          <a:endParaRPr lang="en-US" sz="1600" dirty="0">
            <a:latin typeface="Arial" pitchFamily="34" charset="0"/>
            <a:cs typeface="Arial" pitchFamily="34" charset="0"/>
          </a:endParaRPr>
        </a:p>
      </dgm:t>
    </dgm:pt>
    <dgm:pt modelId="{437C9628-FF99-4574-908D-76AE2F0BD51A}" type="parTrans" cxnId="{A244C7C5-B377-4238-9F2D-06869D12514B}">
      <dgm:prSet/>
      <dgm:spPr/>
      <dgm:t>
        <a:bodyPr/>
        <a:lstStyle/>
        <a:p>
          <a:endParaRPr lang="en-US"/>
        </a:p>
      </dgm:t>
    </dgm:pt>
    <dgm:pt modelId="{A0AD9A41-909B-4F74-A8F3-3582945A664D}" type="sibTrans" cxnId="{A244C7C5-B377-4238-9F2D-06869D12514B}">
      <dgm:prSet/>
      <dgm:spPr/>
      <dgm:t>
        <a:bodyPr/>
        <a:lstStyle/>
        <a:p>
          <a:endParaRPr lang="en-US"/>
        </a:p>
      </dgm:t>
    </dgm:pt>
    <dgm:pt modelId="{DDD64777-B1C8-4FAE-818A-F26BAC329638}" type="pres">
      <dgm:prSet presAssocID="{8BB0DB4E-C78C-4F3B-A77E-91D57F8281CC}" presName="Name0" presStyleCnt="0">
        <dgm:presLayoutVars>
          <dgm:dir/>
          <dgm:animLvl val="lvl"/>
          <dgm:resizeHandles/>
        </dgm:presLayoutVars>
      </dgm:prSet>
      <dgm:spPr/>
      <dgm:t>
        <a:bodyPr/>
        <a:lstStyle/>
        <a:p>
          <a:endParaRPr lang="en-US"/>
        </a:p>
      </dgm:t>
    </dgm:pt>
    <dgm:pt modelId="{5032C0AF-EA5F-4273-B5B7-27F3EFC6EA37}" type="pres">
      <dgm:prSet presAssocID="{58155B91-55F1-47EC-9544-C411E202F288}" presName="linNode" presStyleCnt="0"/>
      <dgm:spPr/>
      <dgm:t>
        <a:bodyPr/>
        <a:lstStyle/>
        <a:p>
          <a:endParaRPr lang="en-US"/>
        </a:p>
      </dgm:t>
    </dgm:pt>
    <dgm:pt modelId="{94B3D1AF-C027-4DC4-A763-F7C9D3C02761}" type="pres">
      <dgm:prSet presAssocID="{58155B91-55F1-47EC-9544-C411E202F288}" presName="parentShp" presStyleLbl="node1" presStyleIdx="0" presStyleCnt="7">
        <dgm:presLayoutVars>
          <dgm:bulletEnabled val="1"/>
        </dgm:presLayoutVars>
      </dgm:prSet>
      <dgm:spPr/>
      <dgm:t>
        <a:bodyPr/>
        <a:lstStyle/>
        <a:p>
          <a:endParaRPr lang="en-US"/>
        </a:p>
      </dgm:t>
    </dgm:pt>
    <dgm:pt modelId="{F122AA3B-3D21-4512-AE0B-0F4F9EFD2D58}" type="pres">
      <dgm:prSet presAssocID="{58155B91-55F1-47EC-9544-C411E202F288}" presName="childShp" presStyleLbl="bgAccFollowNode1" presStyleIdx="0" presStyleCnt="7" custScaleY="135502">
        <dgm:presLayoutVars>
          <dgm:bulletEnabled val="1"/>
        </dgm:presLayoutVars>
      </dgm:prSet>
      <dgm:spPr/>
      <dgm:t>
        <a:bodyPr/>
        <a:lstStyle/>
        <a:p>
          <a:endParaRPr lang="en-US"/>
        </a:p>
      </dgm:t>
    </dgm:pt>
    <dgm:pt modelId="{823624FF-6CF7-4B30-8DB5-04147F986E1E}" type="pres">
      <dgm:prSet presAssocID="{41B52A0E-3955-4268-8819-CB38622CA50A}" presName="spacing" presStyleCnt="0"/>
      <dgm:spPr/>
      <dgm:t>
        <a:bodyPr/>
        <a:lstStyle/>
        <a:p>
          <a:endParaRPr lang="en-US"/>
        </a:p>
      </dgm:t>
    </dgm:pt>
    <dgm:pt modelId="{90721C34-8C51-4F97-886E-EAC26A9B44B9}" type="pres">
      <dgm:prSet presAssocID="{0EDBD15E-582F-4F9C-A6A6-457CF7EAF586}" presName="linNode" presStyleCnt="0"/>
      <dgm:spPr/>
      <dgm:t>
        <a:bodyPr/>
        <a:lstStyle/>
        <a:p>
          <a:endParaRPr lang="en-US"/>
        </a:p>
      </dgm:t>
    </dgm:pt>
    <dgm:pt modelId="{6B003C60-323E-40C8-89FE-5138178C204D}" type="pres">
      <dgm:prSet presAssocID="{0EDBD15E-582F-4F9C-A6A6-457CF7EAF586}" presName="parentShp" presStyleLbl="node1" presStyleIdx="1" presStyleCnt="7">
        <dgm:presLayoutVars>
          <dgm:bulletEnabled val="1"/>
        </dgm:presLayoutVars>
      </dgm:prSet>
      <dgm:spPr/>
      <dgm:t>
        <a:bodyPr/>
        <a:lstStyle/>
        <a:p>
          <a:endParaRPr lang="en-US"/>
        </a:p>
      </dgm:t>
    </dgm:pt>
    <dgm:pt modelId="{DE4C3C74-40B3-489C-BCE3-F72CC521F32D}" type="pres">
      <dgm:prSet presAssocID="{0EDBD15E-582F-4F9C-A6A6-457CF7EAF586}" presName="childShp" presStyleLbl="bgAccFollowNode1" presStyleIdx="1" presStyleCnt="7">
        <dgm:presLayoutVars>
          <dgm:bulletEnabled val="1"/>
        </dgm:presLayoutVars>
      </dgm:prSet>
      <dgm:spPr/>
      <dgm:t>
        <a:bodyPr/>
        <a:lstStyle/>
        <a:p>
          <a:endParaRPr lang="en-US"/>
        </a:p>
      </dgm:t>
    </dgm:pt>
    <dgm:pt modelId="{FBC275C9-6AD6-4FE2-8DC3-1CE3A26E13EE}" type="pres">
      <dgm:prSet presAssocID="{FF6FE8A8-0C50-4FB5-BC89-C95AA2A69469}" presName="spacing" presStyleCnt="0"/>
      <dgm:spPr/>
      <dgm:t>
        <a:bodyPr/>
        <a:lstStyle/>
        <a:p>
          <a:endParaRPr lang="en-US"/>
        </a:p>
      </dgm:t>
    </dgm:pt>
    <dgm:pt modelId="{A7A86D4E-F858-4D2E-9A9C-A4B21AC4DDCF}" type="pres">
      <dgm:prSet presAssocID="{CD796130-86DA-40B5-9028-0FDF33BD7AEB}" presName="linNode" presStyleCnt="0"/>
      <dgm:spPr/>
      <dgm:t>
        <a:bodyPr/>
        <a:lstStyle/>
        <a:p>
          <a:endParaRPr lang="en-US"/>
        </a:p>
      </dgm:t>
    </dgm:pt>
    <dgm:pt modelId="{18226887-179F-49F5-AD86-9684313E070D}" type="pres">
      <dgm:prSet presAssocID="{CD796130-86DA-40B5-9028-0FDF33BD7AEB}" presName="parentShp" presStyleLbl="node1" presStyleIdx="2" presStyleCnt="7">
        <dgm:presLayoutVars>
          <dgm:bulletEnabled val="1"/>
        </dgm:presLayoutVars>
      </dgm:prSet>
      <dgm:spPr/>
      <dgm:t>
        <a:bodyPr/>
        <a:lstStyle/>
        <a:p>
          <a:endParaRPr lang="en-US"/>
        </a:p>
      </dgm:t>
    </dgm:pt>
    <dgm:pt modelId="{4D14000C-BF05-4023-BE78-BD10A722EEFB}" type="pres">
      <dgm:prSet presAssocID="{CD796130-86DA-40B5-9028-0FDF33BD7AEB}" presName="childShp" presStyleLbl="bgAccFollowNode1" presStyleIdx="2" presStyleCnt="7">
        <dgm:presLayoutVars>
          <dgm:bulletEnabled val="1"/>
        </dgm:presLayoutVars>
      </dgm:prSet>
      <dgm:spPr/>
      <dgm:t>
        <a:bodyPr/>
        <a:lstStyle/>
        <a:p>
          <a:endParaRPr lang="en-US"/>
        </a:p>
      </dgm:t>
    </dgm:pt>
    <dgm:pt modelId="{6EEB8BD4-31FC-4C3B-96A3-1EFFCF21B5B8}" type="pres">
      <dgm:prSet presAssocID="{0C954097-5D1C-4D5E-94A6-D8AFBA22879F}" presName="spacing" presStyleCnt="0"/>
      <dgm:spPr/>
      <dgm:t>
        <a:bodyPr/>
        <a:lstStyle/>
        <a:p>
          <a:endParaRPr lang="en-US"/>
        </a:p>
      </dgm:t>
    </dgm:pt>
    <dgm:pt modelId="{3BF67A11-8FC5-4725-9BF5-F85F143DF48A}" type="pres">
      <dgm:prSet presAssocID="{9C45A7A1-2DAB-4E85-BEDC-D67FDE1D0BA1}" presName="linNode" presStyleCnt="0"/>
      <dgm:spPr/>
      <dgm:t>
        <a:bodyPr/>
        <a:lstStyle/>
        <a:p>
          <a:endParaRPr lang="en-US"/>
        </a:p>
      </dgm:t>
    </dgm:pt>
    <dgm:pt modelId="{D8E7EA7A-9868-427B-84B8-C3EE3C0DE182}" type="pres">
      <dgm:prSet presAssocID="{9C45A7A1-2DAB-4E85-BEDC-D67FDE1D0BA1}" presName="parentShp" presStyleLbl="node1" presStyleIdx="3" presStyleCnt="7">
        <dgm:presLayoutVars>
          <dgm:bulletEnabled val="1"/>
        </dgm:presLayoutVars>
      </dgm:prSet>
      <dgm:spPr/>
      <dgm:t>
        <a:bodyPr/>
        <a:lstStyle/>
        <a:p>
          <a:endParaRPr lang="en-US"/>
        </a:p>
      </dgm:t>
    </dgm:pt>
    <dgm:pt modelId="{EDE75C89-230C-42F4-860D-15BB4CF8B001}" type="pres">
      <dgm:prSet presAssocID="{9C45A7A1-2DAB-4E85-BEDC-D67FDE1D0BA1}" presName="childShp" presStyleLbl="bgAccFollowNode1" presStyleIdx="3" presStyleCnt="7">
        <dgm:presLayoutVars>
          <dgm:bulletEnabled val="1"/>
        </dgm:presLayoutVars>
      </dgm:prSet>
      <dgm:spPr/>
      <dgm:t>
        <a:bodyPr/>
        <a:lstStyle/>
        <a:p>
          <a:endParaRPr lang="en-US"/>
        </a:p>
      </dgm:t>
    </dgm:pt>
    <dgm:pt modelId="{84B1C760-91D9-455F-82A0-FD029ACFEEF4}" type="pres">
      <dgm:prSet presAssocID="{64552BBA-157E-4434-84B8-49602DAAA34F}" presName="spacing" presStyleCnt="0"/>
      <dgm:spPr/>
      <dgm:t>
        <a:bodyPr/>
        <a:lstStyle/>
        <a:p>
          <a:endParaRPr lang="en-US"/>
        </a:p>
      </dgm:t>
    </dgm:pt>
    <dgm:pt modelId="{27F76E38-20D1-4461-9154-00D0081494FB}" type="pres">
      <dgm:prSet presAssocID="{E09CD989-3054-4B12-9AF1-BA04A9C3867D}" presName="linNode" presStyleCnt="0"/>
      <dgm:spPr/>
      <dgm:t>
        <a:bodyPr/>
        <a:lstStyle/>
        <a:p>
          <a:endParaRPr lang="en-US"/>
        </a:p>
      </dgm:t>
    </dgm:pt>
    <dgm:pt modelId="{61F6AD7B-87A9-4EB2-9341-3758A1410E14}" type="pres">
      <dgm:prSet presAssocID="{E09CD989-3054-4B12-9AF1-BA04A9C3867D}" presName="parentShp" presStyleLbl="node1" presStyleIdx="4" presStyleCnt="7">
        <dgm:presLayoutVars>
          <dgm:bulletEnabled val="1"/>
        </dgm:presLayoutVars>
      </dgm:prSet>
      <dgm:spPr/>
      <dgm:t>
        <a:bodyPr/>
        <a:lstStyle/>
        <a:p>
          <a:endParaRPr lang="en-US"/>
        </a:p>
      </dgm:t>
    </dgm:pt>
    <dgm:pt modelId="{C9E7EB3B-5DCF-4B55-87F0-993263E6F3CD}" type="pres">
      <dgm:prSet presAssocID="{E09CD989-3054-4B12-9AF1-BA04A9C3867D}" presName="childShp" presStyleLbl="bgAccFollowNode1" presStyleIdx="4" presStyleCnt="7">
        <dgm:presLayoutVars>
          <dgm:bulletEnabled val="1"/>
        </dgm:presLayoutVars>
      </dgm:prSet>
      <dgm:spPr/>
      <dgm:t>
        <a:bodyPr/>
        <a:lstStyle/>
        <a:p>
          <a:endParaRPr lang="en-US"/>
        </a:p>
      </dgm:t>
    </dgm:pt>
    <dgm:pt modelId="{C00C65C5-E881-4677-9FA3-11D3EF789FCE}" type="pres">
      <dgm:prSet presAssocID="{45401DCB-BB7D-40AB-B425-0D120A23F0E0}" presName="spacing" presStyleCnt="0"/>
      <dgm:spPr/>
      <dgm:t>
        <a:bodyPr/>
        <a:lstStyle/>
        <a:p>
          <a:endParaRPr lang="en-US"/>
        </a:p>
      </dgm:t>
    </dgm:pt>
    <dgm:pt modelId="{6BC09098-D01F-480A-AF3C-E8642282C6CB}" type="pres">
      <dgm:prSet presAssocID="{DCF58696-3188-4CA7-9A69-173E8493274A}" presName="linNode" presStyleCnt="0"/>
      <dgm:spPr/>
      <dgm:t>
        <a:bodyPr/>
        <a:lstStyle/>
        <a:p>
          <a:endParaRPr lang="en-US"/>
        </a:p>
      </dgm:t>
    </dgm:pt>
    <dgm:pt modelId="{EC919D72-D845-4464-A1F5-A022AD3AF47A}" type="pres">
      <dgm:prSet presAssocID="{DCF58696-3188-4CA7-9A69-173E8493274A}" presName="parentShp" presStyleLbl="node1" presStyleIdx="5" presStyleCnt="7">
        <dgm:presLayoutVars>
          <dgm:bulletEnabled val="1"/>
        </dgm:presLayoutVars>
      </dgm:prSet>
      <dgm:spPr/>
      <dgm:t>
        <a:bodyPr/>
        <a:lstStyle/>
        <a:p>
          <a:endParaRPr lang="en-US"/>
        </a:p>
      </dgm:t>
    </dgm:pt>
    <dgm:pt modelId="{871C2BE0-4825-46AC-A401-BDB5CE6EA207}" type="pres">
      <dgm:prSet presAssocID="{DCF58696-3188-4CA7-9A69-173E8493274A}" presName="childShp" presStyleLbl="bgAccFollowNode1" presStyleIdx="5" presStyleCnt="7">
        <dgm:presLayoutVars>
          <dgm:bulletEnabled val="1"/>
        </dgm:presLayoutVars>
      </dgm:prSet>
      <dgm:spPr/>
      <dgm:t>
        <a:bodyPr/>
        <a:lstStyle/>
        <a:p>
          <a:endParaRPr lang="en-US"/>
        </a:p>
      </dgm:t>
    </dgm:pt>
    <dgm:pt modelId="{4B8259E9-571A-4029-BCBC-E4C3A45F2BDC}" type="pres">
      <dgm:prSet presAssocID="{7CFAC542-A312-4182-B994-B3915390823A}" presName="spacing" presStyleCnt="0"/>
      <dgm:spPr/>
      <dgm:t>
        <a:bodyPr/>
        <a:lstStyle/>
        <a:p>
          <a:endParaRPr lang="en-US"/>
        </a:p>
      </dgm:t>
    </dgm:pt>
    <dgm:pt modelId="{E5E1958D-761E-4642-BFA8-7B1466A9773A}" type="pres">
      <dgm:prSet presAssocID="{AA6C35B0-B0AE-4301-80B4-93FED2071B7E}" presName="linNode" presStyleCnt="0"/>
      <dgm:spPr/>
      <dgm:t>
        <a:bodyPr/>
        <a:lstStyle/>
        <a:p>
          <a:endParaRPr lang="en-US"/>
        </a:p>
      </dgm:t>
    </dgm:pt>
    <dgm:pt modelId="{566DFF8C-53C4-45B2-BCFF-94A650AAEFFF}" type="pres">
      <dgm:prSet presAssocID="{AA6C35B0-B0AE-4301-80B4-93FED2071B7E}" presName="parentShp" presStyleLbl="node1" presStyleIdx="6" presStyleCnt="7">
        <dgm:presLayoutVars>
          <dgm:bulletEnabled val="1"/>
        </dgm:presLayoutVars>
      </dgm:prSet>
      <dgm:spPr/>
      <dgm:t>
        <a:bodyPr/>
        <a:lstStyle/>
        <a:p>
          <a:endParaRPr lang="en-US"/>
        </a:p>
      </dgm:t>
    </dgm:pt>
    <dgm:pt modelId="{E3A1D67D-2D00-4974-A49E-D5318F4CDCA9}" type="pres">
      <dgm:prSet presAssocID="{AA6C35B0-B0AE-4301-80B4-93FED2071B7E}" presName="childShp" presStyleLbl="bgAccFollowNode1" presStyleIdx="6" presStyleCnt="7">
        <dgm:presLayoutVars>
          <dgm:bulletEnabled val="1"/>
        </dgm:presLayoutVars>
      </dgm:prSet>
      <dgm:spPr/>
      <dgm:t>
        <a:bodyPr/>
        <a:lstStyle/>
        <a:p>
          <a:endParaRPr lang="en-US"/>
        </a:p>
      </dgm:t>
    </dgm:pt>
  </dgm:ptLst>
  <dgm:cxnLst>
    <dgm:cxn modelId="{FAD09E5E-F128-4C0A-8E90-D1D645EEA0E5}" type="presOf" srcId="{9C45A7A1-2DAB-4E85-BEDC-D67FDE1D0BA1}" destId="{D8E7EA7A-9868-427B-84B8-C3EE3C0DE182}" srcOrd="0" destOrd="0" presId="urn:microsoft.com/office/officeart/2005/8/layout/vList6"/>
    <dgm:cxn modelId="{14AF3DF0-E1AC-459B-AC51-A767FE87E80A}" srcId="{8BB0DB4E-C78C-4F3B-A77E-91D57F8281CC}" destId="{AA6C35B0-B0AE-4301-80B4-93FED2071B7E}" srcOrd="6" destOrd="0" parTransId="{26B47611-0EA1-42D5-B178-D074240379C2}" sibTransId="{9E41982C-2572-4ED2-BAC1-259A6970C41C}"/>
    <dgm:cxn modelId="{4C57591D-B406-492C-B6AE-512C884CFBA7}" type="presOf" srcId="{679A2606-DD57-4D1C-88FC-188AB7B37D89}" destId="{F122AA3B-3D21-4512-AE0B-0F4F9EFD2D58}" srcOrd="0" destOrd="0" presId="urn:microsoft.com/office/officeart/2005/8/layout/vList6"/>
    <dgm:cxn modelId="{41172149-32EF-44CA-AC9F-CD57513F2965}" srcId="{58155B91-55F1-47EC-9544-C411E202F288}" destId="{679A2606-DD57-4D1C-88FC-188AB7B37D89}" srcOrd="0" destOrd="0" parTransId="{A97D9EE2-0884-46C9-9E49-617ED7D95515}" sibTransId="{CA62F657-3E40-449F-8264-D18E686755FC}"/>
    <dgm:cxn modelId="{A824E45D-D340-4167-8790-F583EA995E44}" type="presOf" srcId="{AA11C73E-DA72-479D-8DEC-EFE1BA18E19D}" destId="{EDE75C89-230C-42F4-860D-15BB4CF8B001}" srcOrd="0" destOrd="0" presId="urn:microsoft.com/office/officeart/2005/8/layout/vList6"/>
    <dgm:cxn modelId="{23CFE4C2-4AE3-4579-B0CB-5743A2A4B7E5}" srcId="{8BB0DB4E-C78C-4F3B-A77E-91D57F8281CC}" destId="{CD796130-86DA-40B5-9028-0FDF33BD7AEB}" srcOrd="2" destOrd="0" parTransId="{A29CF46B-E91A-4C81-8704-E8EAE4A6CF42}" sibTransId="{0C954097-5D1C-4D5E-94A6-D8AFBA22879F}"/>
    <dgm:cxn modelId="{8CAACC52-BC0A-4B5A-8397-A97697777FFF}" type="presOf" srcId="{E09CD989-3054-4B12-9AF1-BA04A9C3867D}" destId="{61F6AD7B-87A9-4EB2-9341-3758A1410E14}" srcOrd="0" destOrd="0" presId="urn:microsoft.com/office/officeart/2005/8/layout/vList6"/>
    <dgm:cxn modelId="{80E55E08-BF4A-4FAC-AA96-CB1BD93F1603}" type="presOf" srcId="{CD796130-86DA-40B5-9028-0FDF33BD7AEB}" destId="{18226887-179F-49F5-AD86-9684313E070D}" srcOrd="0" destOrd="0" presId="urn:microsoft.com/office/officeart/2005/8/layout/vList6"/>
    <dgm:cxn modelId="{D3E9AA09-0ABC-41B4-9CA0-89AC77EB707F}" srcId="{0EDBD15E-582F-4F9C-A6A6-457CF7EAF586}" destId="{B61C6D0A-25DD-4B53-AD74-974B60164646}" srcOrd="0" destOrd="0" parTransId="{959F8481-186E-4FA9-91C9-CDE68AFEDADC}" sibTransId="{A76F2109-D86B-44F0-B2CC-DC183D99E4AA}"/>
    <dgm:cxn modelId="{B986A3C7-4E01-4C81-A868-09CA8F274431}" srcId="{E09CD989-3054-4B12-9AF1-BA04A9C3867D}" destId="{0B2F705B-CBE7-4B35-AF7F-2FAE2550EA08}" srcOrd="0" destOrd="0" parTransId="{D23EC463-44CD-40DE-A2BE-0141CE37F3AD}" sibTransId="{1E2BC01D-0D38-48DB-BE00-C01D8DA6A3DE}"/>
    <dgm:cxn modelId="{7472C259-CDDB-4569-9FB9-208AC693AF7D}" type="presOf" srcId="{0EDBD15E-582F-4F9C-A6A6-457CF7EAF586}" destId="{6B003C60-323E-40C8-89FE-5138178C204D}" srcOrd="0" destOrd="0" presId="urn:microsoft.com/office/officeart/2005/8/layout/vList6"/>
    <dgm:cxn modelId="{040FF04D-A1D4-4BDF-AFE1-F8C873CA47FC}" type="presOf" srcId="{8BB0DB4E-C78C-4F3B-A77E-91D57F8281CC}" destId="{DDD64777-B1C8-4FAE-818A-F26BAC329638}" srcOrd="0" destOrd="0" presId="urn:microsoft.com/office/officeart/2005/8/layout/vList6"/>
    <dgm:cxn modelId="{CB41B6B8-0782-4885-82E5-0471C3CF3091}" type="presOf" srcId="{8CC21229-2ABC-480E-AF34-1255F8A06E3B}" destId="{4D14000C-BF05-4023-BE78-BD10A722EEFB}" srcOrd="0" destOrd="0" presId="urn:microsoft.com/office/officeart/2005/8/layout/vList6"/>
    <dgm:cxn modelId="{A244C7C5-B377-4238-9F2D-06869D12514B}" srcId="{AA6C35B0-B0AE-4301-80B4-93FED2071B7E}" destId="{9BBB4371-E23B-44E3-B359-C442D7D53473}" srcOrd="0" destOrd="0" parTransId="{437C9628-FF99-4574-908D-76AE2F0BD51A}" sibTransId="{A0AD9A41-909B-4F74-A8F3-3582945A664D}"/>
    <dgm:cxn modelId="{94BE3C11-696B-4837-9E24-09BD210FF811}" type="presOf" srcId="{DCF58696-3188-4CA7-9A69-173E8493274A}" destId="{EC919D72-D845-4464-A1F5-A022AD3AF47A}" srcOrd="0" destOrd="0" presId="urn:microsoft.com/office/officeart/2005/8/layout/vList6"/>
    <dgm:cxn modelId="{340596D7-5A55-49D8-86CD-2B2EC84D5E71}" type="presOf" srcId="{58155B91-55F1-47EC-9544-C411E202F288}" destId="{94B3D1AF-C027-4DC4-A763-F7C9D3C02761}" srcOrd="0" destOrd="0" presId="urn:microsoft.com/office/officeart/2005/8/layout/vList6"/>
    <dgm:cxn modelId="{F416AFEE-D906-40CB-BDD1-4525CE64F35C}" srcId="{DCF58696-3188-4CA7-9A69-173E8493274A}" destId="{0CB903BF-FB4D-4241-8EB0-46FD6B30110C}" srcOrd="0" destOrd="0" parTransId="{DA7E7F0E-173E-4FCB-ACF3-B4A4D6A9C441}" sibTransId="{B2A6677A-CB2B-429B-A536-2839D56F910F}"/>
    <dgm:cxn modelId="{4FF83BCB-0E09-45A4-BAFC-7612EC1F54DD}" type="presOf" srcId="{0B2F705B-CBE7-4B35-AF7F-2FAE2550EA08}" destId="{C9E7EB3B-5DCF-4B55-87F0-993263E6F3CD}" srcOrd="0" destOrd="0" presId="urn:microsoft.com/office/officeart/2005/8/layout/vList6"/>
    <dgm:cxn modelId="{C65C1369-7103-49C5-9BD7-BD470421B9D4}" srcId="{8BB0DB4E-C78C-4F3B-A77E-91D57F8281CC}" destId="{9C45A7A1-2DAB-4E85-BEDC-D67FDE1D0BA1}" srcOrd="3" destOrd="0" parTransId="{78D309EF-7315-4B1D-9457-D632C907EC11}" sibTransId="{64552BBA-157E-4434-84B8-49602DAAA34F}"/>
    <dgm:cxn modelId="{239DFAD9-8FCD-4991-80DB-0E03B0001C0F}" type="presOf" srcId="{AA6C35B0-B0AE-4301-80B4-93FED2071B7E}" destId="{566DFF8C-53C4-45B2-BCFF-94A650AAEFFF}" srcOrd="0" destOrd="0" presId="urn:microsoft.com/office/officeart/2005/8/layout/vList6"/>
    <dgm:cxn modelId="{38BCC343-E839-4DF2-BCE9-AD1A544E3419}" srcId="{8BB0DB4E-C78C-4F3B-A77E-91D57F8281CC}" destId="{0EDBD15E-582F-4F9C-A6A6-457CF7EAF586}" srcOrd="1" destOrd="0" parTransId="{F9043CA4-FD1D-404D-8286-7B268902CAD9}" sibTransId="{FF6FE8A8-0C50-4FB5-BC89-C95AA2A69469}"/>
    <dgm:cxn modelId="{1FE0E205-DEA2-45CC-96FA-434D5051DD82}" type="presOf" srcId="{0CB903BF-FB4D-4241-8EB0-46FD6B30110C}" destId="{871C2BE0-4825-46AC-A401-BDB5CE6EA207}" srcOrd="0" destOrd="0" presId="urn:microsoft.com/office/officeart/2005/8/layout/vList6"/>
    <dgm:cxn modelId="{6979E860-D139-420E-8474-2197CC93BAA4}" srcId="{8BB0DB4E-C78C-4F3B-A77E-91D57F8281CC}" destId="{DCF58696-3188-4CA7-9A69-173E8493274A}" srcOrd="5" destOrd="0" parTransId="{B0CFBFF7-B160-4E46-BC09-2131693B4D58}" sibTransId="{7CFAC542-A312-4182-B994-B3915390823A}"/>
    <dgm:cxn modelId="{59971F42-7402-4F47-A60C-3D323FE362DA}" srcId="{9C45A7A1-2DAB-4E85-BEDC-D67FDE1D0BA1}" destId="{AA11C73E-DA72-479D-8DEC-EFE1BA18E19D}" srcOrd="0" destOrd="0" parTransId="{1B8D4377-42F4-4AB9-AD24-F07327252B89}" sibTransId="{A8C338D3-732E-485C-B6FA-8AD3B4D273D3}"/>
    <dgm:cxn modelId="{A60582A1-FD2C-4DDE-AA19-69BE565E336E}" type="presOf" srcId="{9BBB4371-E23B-44E3-B359-C442D7D53473}" destId="{E3A1D67D-2D00-4974-A49E-D5318F4CDCA9}" srcOrd="0" destOrd="0" presId="urn:microsoft.com/office/officeart/2005/8/layout/vList6"/>
    <dgm:cxn modelId="{0AA50E58-6116-4586-8C0D-7D68CAC6D38E}" srcId="{8BB0DB4E-C78C-4F3B-A77E-91D57F8281CC}" destId="{E09CD989-3054-4B12-9AF1-BA04A9C3867D}" srcOrd="4" destOrd="0" parTransId="{AA6D4759-04FE-4DC8-8073-42E1B8136EF9}" sibTransId="{45401DCB-BB7D-40AB-B425-0D120A23F0E0}"/>
    <dgm:cxn modelId="{4994F384-3263-4E47-AE1F-9B73844E5705}" srcId="{CD796130-86DA-40B5-9028-0FDF33BD7AEB}" destId="{8CC21229-2ABC-480E-AF34-1255F8A06E3B}" srcOrd="0" destOrd="0" parTransId="{740B3963-52B9-48EF-89D6-0164F0A51764}" sibTransId="{15D72CE5-B5FC-4B0C-B3CE-42E34A694769}"/>
    <dgm:cxn modelId="{F54AA2B5-1C30-4642-B17E-DAC88EF2044F}" type="presOf" srcId="{B61C6D0A-25DD-4B53-AD74-974B60164646}" destId="{DE4C3C74-40B3-489C-BCE3-F72CC521F32D}" srcOrd="0" destOrd="0" presId="urn:microsoft.com/office/officeart/2005/8/layout/vList6"/>
    <dgm:cxn modelId="{D17A5FB5-F8A2-491E-8248-02EF6685A5F9}" srcId="{8BB0DB4E-C78C-4F3B-A77E-91D57F8281CC}" destId="{58155B91-55F1-47EC-9544-C411E202F288}" srcOrd="0" destOrd="0" parTransId="{D3A40702-D259-4D03-9EBE-72389C815755}" sibTransId="{41B52A0E-3955-4268-8819-CB38622CA50A}"/>
    <dgm:cxn modelId="{790BD998-ABE8-412E-B635-FC456DC13765}" type="presParOf" srcId="{DDD64777-B1C8-4FAE-818A-F26BAC329638}" destId="{5032C0AF-EA5F-4273-B5B7-27F3EFC6EA37}" srcOrd="0" destOrd="0" presId="urn:microsoft.com/office/officeart/2005/8/layout/vList6"/>
    <dgm:cxn modelId="{FE4B9D02-7469-413F-B7AC-0168F81C3BC1}" type="presParOf" srcId="{5032C0AF-EA5F-4273-B5B7-27F3EFC6EA37}" destId="{94B3D1AF-C027-4DC4-A763-F7C9D3C02761}" srcOrd="0" destOrd="0" presId="urn:microsoft.com/office/officeart/2005/8/layout/vList6"/>
    <dgm:cxn modelId="{BAEF2889-47D5-406C-BA0A-214596A70609}" type="presParOf" srcId="{5032C0AF-EA5F-4273-B5B7-27F3EFC6EA37}" destId="{F122AA3B-3D21-4512-AE0B-0F4F9EFD2D58}" srcOrd="1" destOrd="0" presId="urn:microsoft.com/office/officeart/2005/8/layout/vList6"/>
    <dgm:cxn modelId="{1405B773-5DBC-4F8A-A187-8310F5CA65DD}" type="presParOf" srcId="{DDD64777-B1C8-4FAE-818A-F26BAC329638}" destId="{823624FF-6CF7-4B30-8DB5-04147F986E1E}" srcOrd="1" destOrd="0" presId="urn:microsoft.com/office/officeart/2005/8/layout/vList6"/>
    <dgm:cxn modelId="{60A9C4EC-6431-4373-9F16-BDFB7B1E3CBA}" type="presParOf" srcId="{DDD64777-B1C8-4FAE-818A-F26BAC329638}" destId="{90721C34-8C51-4F97-886E-EAC26A9B44B9}" srcOrd="2" destOrd="0" presId="urn:microsoft.com/office/officeart/2005/8/layout/vList6"/>
    <dgm:cxn modelId="{55E083CD-9A4E-4011-AEA8-613E03084452}" type="presParOf" srcId="{90721C34-8C51-4F97-886E-EAC26A9B44B9}" destId="{6B003C60-323E-40C8-89FE-5138178C204D}" srcOrd="0" destOrd="0" presId="urn:microsoft.com/office/officeart/2005/8/layout/vList6"/>
    <dgm:cxn modelId="{A0AAD324-A130-4A99-A5F0-F96448283394}" type="presParOf" srcId="{90721C34-8C51-4F97-886E-EAC26A9B44B9}" destId="{DE4C3C74-40B3-489C-BCE3-F72CC521F32D}" srcOrd="1" destOrd="0" presId="urn:microsoft.com/office/officeart/2005/8/layout/vList6"/>
    <dgm:cxn modelId="{AD8CAFAA-8DB8-466B-98C8-35A3BDF30788}" type="presParOf" srcId="{DDD64777-B1C8-4FAE-818A-F26BAC329638}" destId="{FBC275C9-6AD6-4FE2-8DC3-1CE3A26E13EE}" srcOrd="3" destOrd="0" presId="urn:microsoft.com/office/officeart/2005/8/layout/vList6"/>
    <dgm:cxn modelId="{25934C42-CA61-4E01-AB4E-A35086BD1CFD}" type="presParOf" srcId="{DDD64777-B1C8-4FAE-818A-F26BAC329638}" destId="{A7A86D4E-F858-4D2E-9A9C-A4B21AC4DDCF}" srcOrd="4" destOrd="0" presId="urn:microsoft.com/office/officeart/2005/8/layout/vList6"/>
    <dgm:cxn modelId="{B65ED074-A491-4ECE-B148-7B1EEA49B880}" type="presParOf" srcId="{A7A86D4E-F858-4D2E-9A9C-A4B21AC4DDCF}" destId="{18226887-179F-49F5-AD86-9684313E070D}" srcOrd="0" destOrd="0" presId="urn:microsoft.com/office/officeart/2005/8/layout/vList6"/>
    <dgm:cxn modelId="{8AF515EF-80DE-4691-98E4-B93B689B30FE}" type="presParOf" srcId="{A7A86D4E-F858-4D2E-9A9C-A4B21AC4DDCF}" destId="{4D14000C-BF05-4023-BE78-BD10A722EEFB}" srcOrd="1" destOrd="0" presId="urn:microsoft.com/office/officeart/2005/8/layout/vList6"/>
    <dgm:cxn modelId="{89D2DF1F-25DF-40BE-932B-30EC36E95FEC}" type="presParOf" srcId="{DDD64777-B1C8-4FAE-818A-F26BAC329638}" destId="{6EEB8BD4-31FC-4C3B-96A3-1EFFCF21B5B8}" srcOrd="5" destOrd="0" presId="urn:microsoft.com/office/officeart/2005/8/layout/vList6"/>
    <dgm:cxn modelId="{51230944-DACA-4912-BBF9-66E7F30D3B4A}" type="presParOf" srcId="{DDD64777-B1C8-4FAE-818A-F26BAC329638}" destId="{3BF67A11-8FC5-4725-9BF5-F85F143DF48A}" srcOrd="6" destOrd="0" presId="urn:microsoft.com/office/officeart/2005/8/layout/vList6"/>
    <dgm:cxn modelId="{69E3F9F5-4F40-43EC-858A-A359B487AB6B}" type="presParOf" srcId="{3BF67A11-8FC5-4725-9BF5-F85F143DF48A}" destId="{D8E7EA7A-9868-427B-84B8-C3EE3C0DE182}" srcOrd="0" destOrd="0" presId="urn:microsoft.com/office/officeart/2005/8/layout/vList6"/>
    <dgm:cxn modelId="{500C0BD6-2A6E-44CD-A0E0-03BC2BBC462D}" type="presParOf" srcId="{3BF67A11-8FC5-4725-9BF5-F85F143DF48A}" destId="{EDE75C89-230C-42F4-860D-15BB4CF8B001}" srcOrd="1" destOrd="0" presId="urn:microsoft.com/office/officeart/2005/8/layout/vList6"/>
    <dgm:cxn modelId="{2A1F7A56-9094-4525-A240-D9FDAC27E445}" type="presParOf" srcId="{DDD64777-B1C8-4FAE-818A-F26BAC329638}" destId="{84B1C760-91D9-455F-82A0-FD029ACFEEF4}" srcOrd="7" destOrd="0" presId="urn:microsoft.com/office/officeart/2005/8/layout/vList6"/>
    <dgm:cxn modelId="{3750C115-BA02-4F63-AF2D-DABE74765089}" type="presParOf" srcId="{DDD64777-B1C8-4FAE-818A-F26BAC329638}" destId="{27F76E38-20D1-4461-9154-00D0081494FB}" srcOrd="8" destOrd="0" presId="urn:microsoft.com/office/officeart/2005/8/layout/vList6"/>
    <dgm:cxn modelId="{2C113A84-8509-447A-80DD-0BD63D331E88}" type="presParOf" srcId="{27F76E38-20D1-4461-9154-00D0081494FB}" destId="{61F6AD7B-87A9-4EB2-9341-3758A1410E14}" srcOrd="0" destOrd="0" presId="urn:microsoft.com/office/officeart/2005/8/layout/vList6"/>
    <dgm:cxn modelId="{5FB0817D-8408-4A18-BC1F-583A73BDF339}" type="presParOf" srcId="{27F76E38-20D1-4461-9154-00D0081494FB}" destId="{C9E7EB3B-5DCF-4B55-87F0-993263E6F3CD}" srcOrd="1" destOrd="0" presId="urn:microsoft.com/office/officeart/2005/8/layout/vList6"/>
    <dgm:cxn modelId="{C2998F2E-430A-4115-A69E-0E1FEF69C490}" type="presParOf" srcId="{DDD64777-B1C8-4FAE-818A-F26BAC329638}" destId="{C00C65C5-E881-4677-9FA3-11D3EF789FCE}" srcOrd="9" destOrd="0" presId="urn:microsoft.com/office/officeart/2005/8/layout/vList6"/>
    <dgm:cxn modelId="{500F5175-3EBC-45F1-A162-6F417B6AC71C}" type="presParOf" srcId="{DDD64777-B1C8-4FAE-818A-F26BAC329638}" destId="{6BC09098-D01F-480A-AF3C-E8642282C6CB}" srcOrd="10" destOrd="0" presId="urn:microsoft.com/office/officeart/2005/8/layout/vList6"/>
    <dgm:cxn modelId="{585B8370-D0FE-4474-952A-3C17C6EF9011}" type="presParOf" srcId="{6BC09098-D01F-480A-AF3C-E8642282C6CB}" destId="{EC919D72-D845-4464-A1F5-A022AD3AF47A}" srcOrd="0" destOrd="0" presId="urn:microsoft.com/office/officeart/2005/8/layout/vList6"/>
    <dgm:cxn modelId="{241A1D85-846E-4F16-B5FC-922885082354}" type="presParOf" srcId="{6BC09098-D01F-480A-AF3C-E8642282C6CB}" destId="{871C2BE0-4825-46AC-A401-BDB5CE6EA207}" srcOrd="1" destOrd="0" presId="urn:microsoft.com/office/officeart/2005/8/layout/vList6"/>
    <dgm:cxn modelId="{E1BA427F-4D62-4EAB-AF81-0A581FC3093A}" type="presParOf" srcId="{DDD64777-B1C8-4FAE-818A-F26BAC329638}" destId="{4B8259E9-571A-4029-BCBC-E4C3A45F2BDC}" srcOrd="11" destOrd="0" presId="urn:microsoft.com/office/officeart/2005/8/layout/vList6"/>
    <dgm:cxn modelId="{226783FC-1B8B-4D0D-ADEF-F55023231DEB}" type="presParOf" srcId="{DDD64777-B1C8-4FAE-818A-F26BAC329638}" destId="{E5E1958D-761E-4642-BFA8-7B1466A9773A}" srcOrd="12" destOrd="0" presId="urn:microsoft.com/office/officeart/2005/8/layout/vList6"/>
    <dgm:cxn modelId="{89540C3C-8238-4413-A9D7-59E1B1598201}" type="presParOf" srcId="{E5E1958D-761E-4642-BFA8-7B1466A9773A}" destId="{566DFF8C-53C4-45B2-BCFF-94A650AAEFFF}" srcOrd="0" destOrd="0" presId="urn:microsoft.com/office/officeart/2005/8/layout/vList6"/>
    <dgm:cxn modelId="{EBF1D37A-DF4E-49CE-BE57-07F047E8F745}" type="presParOf" srcId="{E5E1958D-761E-4642-BFA8-7B1466A9773A}" destId="{E3A1D67D-2D00-4974-A49E-D5318F4CDCA9}" srcOrd="1" destOrd="0" presId="urn:microsoft.com/office/officeart/2005/8/layout/vList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B0DB4E-C78C-4F3B-A77E-91D57F8281CC}" type="doc">
      <dgm:prSet loTypeId="urn:microsoft.com/office/officeart/2005/8/layout/vList6" loCatId="process" qsTypeId="urn:microsoft.com/office/officeart/2005/8/quickstyle/3d3" qsCatId="3D" csTypeId="urn:microsoft.com/office/officeart/2005/8/colors/accent5_3" csCatId="accent5" phldr="1"/>
      <dgm:spPr/>
      <dgm:t>
        <a:bodyPr/>
        <a:lstStyle/>
        <a:p>
          <a:endParaRPr lang="en-US"/>
        </a:p>
      </dgm:t>
    </dgm:pt>
    <dgm:pt modelId="{A24D8686-FD2A-4A2E-8702-99EB53AB2A63}">
      <dgm:prSet phldrT="[Text]" custT="1"/>
      <dgm:spPr/>
      <dgm:t>
        <a:bodyPr/>
        <a:lstStyle/>
        <a:p>
          <a:r>
            <a:rPr lang="en-US" sz="2200" dirty="0" smtClean="0">
              <a:solidFill>
                <a:schemeClr val="tx1"/>
              </a:solidFill>
              <a:latin typeface="Arial" pitchFamily="34" charset="0"/>
              <a:cs typeface="Arial" pitchFamily="34" charset="0"/>
            </a:rPr>
            <a:t>Beach Profiling</a:t>
          </a:r>
          <a:endParaRPr lang="en-US" sz="2200" dirty="0">
            <a:solidFill>
              <a:schemeClr val="tx1"/>
            </a:solidFill>
            <a:latin typeface="Arial" pitchFamily="34" charset="0"/>
            <a:cs typeface="Arial" pitchFamily="34" charset="0"/>
          </a:endParaRPr>
        </a:p>
      </dgm:t>
    </dgm:pt>
    <dgm:pt modelId="{D89445D6-5E69-463D-A2AE-059E38B20360}" type="parTrans" cxnId="{88DCC18F-27BF-4279-9E20-6EDF74B420A6}">
      <dgm:prSet/>
      <dgm:spPr/>
      <dgm:t>
        <a:bodyPr/>
        <a:lstStyle/>
        <a:p>
          <a:endParaRPr lang="en-US"/>
        </a:p>
      </dgm:t>
    </dgm:pt>
    <dgm:pt modelId="{AEB1F8FF-325F-46F1-A94C-79B2F9B9BD56}" type="sibTrans" cxnId="{88DCC18F-27BF-4279-9E20-6EDF74B420A6}">
      <dgm:prSet/>
      <dgm:spPr/>
      <dgm:t>
        <a:bodyPr/>
        <a:lstStyle/>
        <a:p>
          <a:endParaRPr lang="en-US"/>
        </a:p>
      </dgm:t>
    </dgm:pt>
    <dgm:pt modelId="{1C75B4A9-FD90-4991-84C4-092F546E1DBA}">
      <dgm:prSet phldrT="[Text]" custT="1"/>
      <dgm:spPr/>
      <dgm:t>
        <a:bodyPr anchor="ctr"/>
        <a:lstStyle/>
        <a:p>
          <a:r>
            <a:rPr lang="en-US" sz="1600" dirty="0" smtClean="0">
              <a:latin typeface="Arial" pitchFamily="34" charset="0"/>
              <a:cs typeface="Arial" pitchFamily="34" charset="0"/>
            </a:rPr>
            <a:t>Graphing Beach Profile</a:t>
          </a:r>
          <a:endParaRPr lang="en-US" sz="1600" dirty="0">
            <a:latin typeface="Arial" pitchFamily="34" charset="0"/>
            <a:cs typeface="Arial" pitchFamily="34" charset="0"/>
          </a:endParaRPr>
        </a:p>
      </dgm:t>
    </dgm:pt>
    <dgm:pt modelId="{A979CCAE-DE29-4BE0-93F3-9199CC4FF266}" type="parTrans" cxnId="{4E0AA691-8F94-4F19-BA54-A69F34E0323F}">
      <dgm:prSet/>
      <dgm:spPr/>
      <dgm:t>
        <a:bodyPr/>
        <a:lstStyle/>
        <a:p>
          <a:endParaRPr lang="en-US"/>
        </a:p>
      </dgm:t>
    </dgm:pt>
    <dgm:pt modelId="{40862A13-09F8-4FB5-B229-93143506ED5A}" type="sibTrans" cxnId="{4E0AA691-8F94-4F19-BA54-A69F34E0323F}">
      <dgm:prSet/>
      <dgm:spPr/>
      <dgm:t>
        <a:bodyPr/>
        <a:lstStyle/>
        <a:p>
          <a:endParaRPr lang="en-US"/>
        </a:p>
      </dgm:t>
    </dgm:pt>
    <dgm:pt modelId="{90E1BA76-19C8-4341-B4E3-A1FDA9E2F085}">
      <dgm:prSet phldrT="[Text]" custT="1"/>
      <dgm:spPr/>
      <dgm:t>
        <a:bodyPr anchor="ctr"/>
        <a:lstStyle/>
        <a:p>
          <a:r>
            <a:rPr lang="en-US" sz="1600" dirty="0" smtClean="0">
              <a:latin typeface="Arial" pitchFamily="34" charset="0"/>
              <a:cs typeface="Arial" pitchFamily="34" charset="0"/>
            </a:rPr>
            <a:t>Visual method of observing beach movement</a:t>
          </a:r>
          <a:endParaRPr lang="en-US" sz="1600" dirty="0">
            <a:latin typeface="Arial" pitchFamily="34" charset="0"/>
            <a:cs typeface="Arial" pitchFamily="34" charset="0"/>
          </a:endParaRPr>
        </a:p>
      </dgm:t>
    </dgm:pt>
    <dgm:pt modelId="{70A85467-B0E1-43E9-807E-A29DFB5AEB40}" type="parTrans" cxnId="{44E2E9FA-47EA-409D-9F15-AFF187F64BF2}">
      <dgm:prSet/>
      <dgm:spPr/>
      <dgm:t>
        <a:bodyPr/>
        <a:lstStyle/>
        <a:p>
          <a:endParaRPr lang="en-US"/>
        </a:p>
      </dgm:t>
    </dgm:pt>
    <dgm:pt modelId="{5FBB1882-3F70-4DDC-8B6F-87FA4B3ECB6D}" type="sibTrans" cxnId="{44E2E9FA-47EA-409D-9F15-AFF187F64BF2}">
      <dgm:prSet/>
      <dgm:spPr/>
      <dgm:t>
        <a:bodyPr/>
        <a:lstStyle/>
        <a:p>
          <a:endParaRPr lang="en-US"/>
        </a:p>
      </dgm:t>
    </dgm:pt>
    <dgm:pt modelId="{533D5598-570F-4B7D-847C-517D75439286}">
      <dgm:prSet phldrT="[Text]"/>
      <dgm:spPr/>
      <dgm:t>
        <a:bodyPr/>
        <a:lstStyle/>
        <a:p>
          <a:r>
            <a:rPr lang="en-US" dirty="0" smtClean="0">
              <a:solidFill>
                <a:schemeClr val="tx1"/>
              </a:solidFill>
              <a:latin typeface="Arial" pitchFamily="34" charset="0"/>
              <a:cs typeface="Arial" pitchFamily="34" charset="0"/>
            </a:rPr>
            <a:t>Fringe Ecosystem</a:t>
          </a:r>
          <a:endParaRPr lang="en-US" dirty="0">
            <a:solidFill>
              <a:schemeClr val="tx1"/>
            </a:solidFill>
            <a:latin typeface="Arial" pitchFamily="34" charset="0"/>
            <a:cs typeface="Arial" pitchFamily="34" charset="0"/>
          </a:endParaRPr>
        </a:p>
      </dgm:t>
    </dgm:pt>
    <dgm:pt modelId="{88A27666-B100-444F-82DA-B144ED083A38}" type="parTrans" cxnId="{392B5B1A-E738-4439-A4D7-B8070EA256C9}">
      <dgm:prSet/>
      <dgm:spPr/>
      <dgm:t>
        <a:bodyPr/>
        <a:lstStyle/>
        <a:p>
          <a:endParaRPr lang="en-US"/>
        </a:p>
      </dgm:t>
    </dgm:pt>
    <dgm:pt modelId="{1370C7A8-39F2-4B81-9A62-5FB97933DB22}" type="sibTrans" cxnId="{392B5B1A-E738-4439-A4D7-B8070EA256C9}">
      <dgm:prSet/>
      <dgm:spPr/>
      <dgm:t>
        <a:bodyPr/>
        <a:lstStyle/>
        <a:p>
          <a:endParaRPr lang="en-US"/>
        </a:p>
      </dgm:t>
    </dgm:pt>
    <dgm:pt modelId="{634BD54D-DF50-4AEF-8BF9-BF37E6E649C7}">
      <dgm:prSet phldrT="[Text]" custT="1"/>
      <dgm:spPr/>
      <dgm:t>
        <a:bodyPr anchor="ctr"/>
        <a:lstStyle/>
        <a:p>
          <a:r>
            <a:rPr lang="en-US" sz="1600" dirty="0" smtClean="0">
              <a:latin typeface="Arial" pitchFamily="34" charset="0"/>
              <a:cs typeface="Arial" pitchFamily="34" charset="0"/>
            </a:rPr>
            <a:t>Dune Vegetation; Coastal Plant/Animal Adaptations</a:t>
          </a:r>
          <a:endParaRPr lang="en-US" sz="1600" dirty="0">
            <a:latin typeface="Arial" pitchFamily="34" charset="0"/>
            <a:cs typeface="Arial" pitchFamily="34" charset="0"/>
          </a:endParaRPr>
        </a:p>
      </dgm:t>
    </dgm:pt>
    <dgm:pt modelId="{734EE32A-700C-4537-A317-205DFA139D7A}" type="parTrans" cxnId="{83483556-46E9-4C61-A077-7C4AB6409609}">
      <dgm:prSet/>
      <dgm:spPr/>
      <dgm:t>
        <a:bodyPr/>
        <a:lstStyle/>
        <a:p>
          <a:endParaRPr lang="en-US"/>
        </a:p>
      </dgm:t>
    </dgm:pt>
    <dgm:pt modelId="{73BC2988-63B3-46DD-8A84-542C71BA83B4}" type="sibTrans" cxnId="{83483556-46E9-4C61-A077-7C4AB6409609}">
      <dgm:prSet/>
      <dgm:spPr/>
      <dgm:t>
        <a:bodyPr/>
        <a:lstStyle/>
        <a:p>
          <a:endParaRPr lang="en-US"/>
        </a:p>
      </dgm:t>
    </dgm:pt>
    <dgm:pt modelId="{538C995B-7164-4169-81CF-9CF58D87075F}">
      <dgm:prSet/>
      <dgm:spPr/>
      <dgm:t>
        <a:bodyPr/>
        <a:lstStyle/>
        <a:p>
          <a:r>
            <a:rPr lang="en-US" dirty="0" smtClean="0">
              <a:solidFill>
                <a:schemeClr val="tx1"/>
              </a:solidFill>
              <a:latin typeface="Arial" pitchFamily="34" charset="0"/>
              <a:cs typeface="Arial" pitchFamily="34" charset="0"/>
            </a:rPr>
            <a:t>Field Mapping</a:t>
          </a:r>
          <a:endParaRPr lang="en-US" dirty="0">
            <a:solidFill>
              <a:schemeClr val="tx1"/>
            </a:solidFill>
            <a:latin typeface="Arial" pitchFamily="34" charset="0"/>
            <a:cs typeface="Arial" pitchFamily="34" charset="0"/>
          </a:endParaRPr>
        </a:p>
      </dgm:t>
    </dgm:pt>
    <dgm:pt modelId="{AD0FABFB-E980-4D23-BA62-D7DB4AF2FAAD}" type="parTrans" cxnId="{29093A99-47E4-420C-B4D2-C72051080EC2}">
      <dgm:prSet/>
      <dgm:spPr/>
      <dgm:t>
        <a:bodyPr/>
        <a:lstStyle/>
        <a:p>
          <a:endParaRPr lang="en-US"/>
        </a:p>
      </dgm:t>
    </dgm:pt>
    <dgm:pt modelId="{A2C2D844-FBD4-477F-B2B3-F4571352D457}" type="sibTrans" cxnId="{29093A99-47E4-420C-B4D2-C72051080EC2}">
      <dgm:prSet/>
      <dgm:spPr/>
      <dgm:t>
        <a:bodyPr/>
        <a:lstStyle/>
        <a:p>
          <a:endParaRPr lang="en-US"/>
        </a:p>
      </dgm:t>
    </dgm:pt>
    <dgm:pt modelId="{0DA3C74F-AE84-436F-BB78-D584AB898CFB}">
      <dgm:prSet custT="1"/>
      <dgm:spPr/>
      <dgm:t>
        <a:bodyPr anchor="ctr"/>
        <a:lstStyle/>
        <a:p>
          <a:r>
            <a:rPr lang="en-US" sz="1600" dirty="0" smtClean="0">
              <a:latin typeface="Arial" pitchFamily="34" charset="0"/>
              <a:cs typeface="Arial" pitchFamily="34" charset="0"/>
            </a:rPr>
            <a:t>Explorer’s Field Book</a:t>
          </a:r>
          <a:endParaRPr lang="en-US" sz="1600" dirty="0">
            <a:latin typeface="Arial" pitchFamily="34" charset="0"/>
            <a:cs typeface="Arial" pitchFamily="34" charset="0"/>
          </a:endParaRPr>
        </a:p>
      </dgm:t>
    </dgm:pt>
    <dgm:pt modelId="{58D982BB-BBBC-4DD3-81B6-59915C57FA2A}" type="parTrans" cxnId="{E1D0ECDA-2684-4C4A-8E7B-2262C26CF017}">
      <dgm:prSet/>
      <dgm:spPr/>
      <dgm:t>
        <a:bodyPr/>
        <a:lstStyle/>
        <a:p>
          <a:endParaRPr lang="en-US"/>
        </a:p>
      </dgm:t>
    </dgm:pt>
    <dgm:pt modelId="{E6A49152-5AA6-431F-AE0A-84603B04CDDD}" type="sibTrans" cxnId="{E1D0ECDA-2684-4C4A-8E7B-2262C26CF017}">
      <dgm:prSet/>
      <dgm:spPr/>
      <dgm:t>
        <a:bodyPr/>
        <a:lstStyle/>
        <a:p>
          <a:endParaRPr lang="en-US"/>
        </a:p>
      </dgm:t>
    </dgm:pt>
    <dgm:pt modelId="{F0BC37DD-F9D2-4E64-A5FA-3C4269785932}">
      <dgm:prSet custT="1"/>
      <dgm:spPr/>
      <dgm:t>
        <a:bodyPr anchor="ctr"/>
        <a:lstStyle/>
        <a:p>
          <a:r>
            <a:rPr lang="en-US" sz="1600" dirty="0" smtClean="0">
              <a:latin typeface="Arial" pitchFamily="34" charset="0"/>
              <a:cs typeface="Arial" pitchFamily="34" charset="0"/>
            </a:rPr>
            <a:t>Scientific Method</a:t>
          </a:r>
          <a:endParaRPr lang="en-US" sz="1600" dirty="0">
            <a:latin typeface="Arial" pitchFamily="34" charset="0"/>
            <a:cs typeface="Arial" pitchFamily="34" charset="0"/>
          </a:endParaRPr>
        </a:p>
      </dgm:t>
    </dgm:pt>
    <dgm:pt modelId="{121AD4B2-4585-498A-95EF-D1DB5EE772B0}" type="parTrans" cxnId="{58000A41-DFA4-4A82-9C10-89D744828146}">
      <dgm:prSet/>
      <dgm:spPr/>
      <dgm:t>
        <a:bodyPr/>
        <a:lstStyle/>
        <a:p>
          <a:endParaRPr lang="en-US"/>
        </a:p>
      </dgm:t>
    </dgm:pt>
    <dgm:pt modelId="{099C04A5-8167-4BBD-8D99-5226AFB61C93}" type="sibTrans" cxnId="{58000A41-DFA4-4A82-9C10-89D744828146}">
      <dgm:prSet/>
      <dgm:spPr/>
      <dgm:t>
        <a:bodyPr/>
        <a:lstStyle/>
        <a:p>
          <a:endParaRPr lang="en-US"/>
        </a:p>
      </dgm:t>
    </dgm:pt>
    <dgm:pt modelId="{8C913F8E-8567-41AB-824B-7621919E523D}">
      <dgm:prSet/>
      <dgm:spPr/>
      <dgm:t>
        <a:bodyPr/>
        <a:lstStyle/>
        <a:p>
          <a:r>
            <a:rPr lang="en-US" dirty="0" err="1" smtClean="0">
              <a:solidFill>
                <a:schemeClr val="tx1"/>
              </a:solidFill>
              <a:latin typeface="Arial" pitchFamily="34" charset="0"/>
              <a:cs typeface="Arial" pitchFamily="34" charset="0"/>
            </a:rPr>
            <a:t>Nearshore</a:t>
          </a:r>
          <a:r>
            <a:rPr lang="en-US" dirty="0" smtClean="0">
              <a:solidFill>
                <a:schemeClr val="tx1"/>
              </a:solidFill>
              <a:latin typeface="Arial" pitchFamily="34" charset="0"/>
              <a:cs typeface="Arial" pitchFamily="34" charset="0"/>
            </a:rPr>
            <a:t> Currents</a:t>
          </a:r>
          <a:endParaRPr lang="en-US" dirty="0">
            <a:solidFill>
              <a:schemeClr val="tx1"/>
            </a:solidFill>
            <a:latin typeface="Arial" pitchFamily="34" charset="0"/>
            <a:cs typeface="Arial" pitchFamily="34" charset="0"/>
          </a:endParaRPr>
        </a:p>
      </dgm:t>
    </dgm:pt>
    <dgm:pt modelId="{A767D95A-C56F-42BD-B3B8-445A53C6A8E3}" type="parTrans" cxnId="{48C1ED12-3261-4199-9DCF-03673E7E6596}">
      <dgm:prSet/>
      <dgm:spPr/>
      <dgm:t>
        <a:bodyPr/>
        <a:lstStyle/>
        <a:p>
          <a:endParaRPr lang="en-US"/>
        </a:p>
      </dgm:t>
    </dgm:pt>
    <dgm:pt modelId="{E62B1900-39A5-4B44-8674-797F575AC44A}" type="sibTrans" cxnId="{48C1ED12-3261-4199-9DCF-03673E7E6596}">
      <dgm:prSet/>
      <dgm:spPr/>
      <dgm:t>
        <a:bodyPr/>
        <a:lstStyle/>
        <a:p>
          <a:endParaRPr lang="en-US"/>
        </a:p>
      </dgm:t>
    </dgm:pt>
    <dgm:pt modelId="{B8BA3CF2-FD28-4B89-86F1-BC07D7484147}">
      <dgm:prSet custT="1"/>
      <dgm:spPr/>
      <dgm:t>
        <a:bodyPr anchor="ctr"/>
        <a:lstStyle/>
        <a:p>
          <a:r>
            <a:rPr lang="en-US" sz="1600" dirty="0" smtClean="0">
              <a:latin typeface="Arial" pitchFamily="34" charset="0"/>
              <a:cs typeface="Arial" pitchFamily="34" charset="0"/>
            </a:rPr>
            <a:t>Understand processes shaping and influencing </a:t>
          </a:r>
          <a:r>
            <a:rPr lang="en-US" sz="1600" dirty="0" err="1" smtClean="0">
              <a:latin typeface="Arial" pitchFamily="34" charset="0"/>
              <a:cs typeface="Arial" pitchFamily="34" charset="0"/>
            </a:rPr>
            <a:t>beachface</a:t>
          </a:r>
          <a:r>
            <a:rPr lang="en-US" sz="1600" dirty="0" smtClean="0">
              <a:latin typeface="Arial" pitchFamily="34" charset="0"/>
              <a:cs typeface="Arial" pitchFamily="34" charset="0"/>
            </a:rPr>
            <a:t>; Measure </a:t>
          </a:r>
          <a:r>
            <a:rPr lang="en-US" sz="1600" dirty="0" err="1" smtClean="0">
              <a:latin typeface="Arial" pitchFamily="34" charset="0"/>
              <a:cs typeface="Arial" pitchFamily="34" charset="0"/>
            </a:rPr>
            <a:t>longshore</a:t>
          </a:r>
          <a:r>
            <a:rPr lang="en-US" sz="1600" dirty="0" smtClean="0">
              <a:latin typeface="Arial" pitchFamily="34" charset="0"/>
              <a:cs typeface="Arial" pitchFamily="34" charset="0"/>
            </a:rPr>
            <a:t> drift</a:t>
          </a:r>
          <a:endParaRPr lang="en-US" sz="1600" dirty="0">
            <a:latin typeface="Arial" pitchFamily="34" charset="0"/>
            <a:cs typeface="Arial" pitchFamily="34" charset="0"/>
          </a:endParaRPr>
        </a:p>
      </dgm:t>
    </dgm:pt>
    <dgm:pt modelId="{EA327245-23FE-4B7E-9744-69D6213EEA36}" type="parTrans" cxnId="{4B52F990-11E1-4A07-AC28-962919F55A47}">
      <dgm:prSet/>
      <dgm:spPr/>
      <dgm:t>
        <a:bodyPr/>
        <a:lstStyle/>
        <a:p>
          <a:endParaRPr lang="en-US"/>
        </a:p>
      </dgm:t>
    </dgm:pt>
    <dgm:pt modelId="{4C11241F-09C2-4FD3-A4C5-0ECEC76E216F}" type="sibTrans" cxnId="{4B52F990-11E1-4A07-AC28-962919F55A47}">
      <dgm:prSet/>
      <dgm:spPr/>
      <dgm:t>
        <a:bodyPr/>
        <a:lstStyle/>
        <a:p>
          <a:endParaRPr lang="en-US"/>
        </a:p>
      </dgm:t>
    </dgm:pt>
    <dgm:pt modelId="{69C00216-818B-44AA-B2E1-6B77A7F2829D}">
      <dgm:prSet/>
      <dgm:spPr/>
      <dgm:t>
        <a:bodyPr/>
        <a:lstStyle/>
        <a:p>
          <a:r>
            <a:rPr lang="en-US" dirty="0" smtClean="0">
              <a:solidFill>
                <a:schemeClr val="tx1"/>
              </a:solidFill>
              <a:latin typeface="Arial" pitchFamily="34" charset="0"/>
              <a:cs typeface="Arial" pitchFamily="34" charset="0"/>
            </a:rPr>
            <a:t>Modeling Beach Erosion</a:t>
          </a:r>
          <a:endParaRPr lang="en-US" dirty="0">
            <a:solidFill>
              <a:schemeClr val="tx1"/>
            </a:solidFill>
            <a:latin typeface="Arial" pitchFamily="34" charset="0"/>
            <a:cs typeface="Arial" pitchFamily="34" charset="0"/>
          </a:endParaRPr>
        </a:p>
      </dgm:t>
    </dgm:pt>
    <dgm:pt modelId="{F4F656F6-7788-4107-9FFF-E08C241F635B}" type="parTrans" cxnId="{6A07B61C-3401-4F9E-8D7E-F622BEE83ED5}">
      <dgm:prSet/>
      <dgm:spPr/>
      <dgm:t>
        <a:bodyPr/>
        <a:lstStyle/>
        <a:p>
          <a:endParaRPr lang="en-US"/>
        </a:p>
      </dgm:t>
    </dgm:pt>
    <dgm:pt modelId="{90DF0F8C-203F-4496-8773-12620A9DC79C}" type="sibTrans" cxnId="{6A07B61C-3401-4F9E-8D7E-F622BEE83ED5}">
      <dgm:prSet/>
      <dgm:spPr/>
      <dgm:t>
        <a:bodyPr/>
        <a:lstStyle/>
        <a:p>
          <a:endParaRPr lang="en-US"/>
        </a:p>
      </dgm:t>
    </dgm:pt>
    <dgm:pt modelId="{90F715FE-CCB1-4D7A-B41E-8CB41571A608}">
      <dgm:prSet custT="1"/>
      <dgm:spPr/>
      <dgm:t>
        <a:bodyPr anchor="ctr"/>
        <a:lstStyle/>
        <a:p>
          <a:r>
            <a:rPr lang="en-US" sz="1600" dirty="0" smtClean="0">
              <a:latin typeface="Arial" pitchFamily="34" charset="0"/>
              <a:cs typeface="Arial" pitchFamily="34" charset="0"/>
            </a:rPr>
            <a:t>Impact of hard structures on </a:t>
          </a:r>
          <a:r>
            <a:rPr lang="en-US" sz="1600" dirty="0" err="1" smtClean="0">
              <a:latin typeface="Arial" pitchFamily="34" charset="0"/>
              <a:cs typeface="Arial" pitchFamily="34" charset="0"/>
            </a:rPr>
            <a:t>beachface</a:t>
          </a:r>
          <a:endParaRPr lang="en-US" sz="1600" dirty="0">
            <a:latin typeface="Arial" pitchFamily="34" charset="0"/>
            <a:cs typeface="Arial" pitchFamily="34" charset="0"/>
          </a:endParaRPr>
        </a:p>
      </dgm:t>
    </dgm:pt>
    <dgm:pt modelId="{7F9A5DD6-89F1-4907-A16D-76FE4D08912F}" type="parTrans" cxnId="{7EBC2E0B-05A2-4E9E-AD17-8C1739BC7504}">
      <dgm:prSet/>
      <dgm:spPr/>
      <dgm:t>
        <a:bodyPr/>
        <a:lstStyle/>
        <a:p>
          <a:endParaRPr lang="en-US"/>
        </a:p>
      </dgm:t>
    </dgm:pt>
    <dgm:pt modelId="{15F10076-1A02-44EF-B9D8-6AB8ABE60E75}" type="sibTrans" cxnId="{7EBC2E0B-05A2-4E9E-AD17-8C1739BC7504}">
      <dgm:prSet/>
      <dgm:spPr/>
      <dgm:t>
        <a:bodyPr/>
        <a:lstStyle/>
        <a:p>
          <a:endParaRPr lang="en-US"/>
        </a:p>
      </dgm:t>
    </dgm:pt>
    <dgm:pt modelId="{7B0C6E37-5044-4639-8305-D97B50418E30}">
      <dgm:prSet/>
      <dgm:spPr/>
      <dgm:t>
        <a:bodyPr/>
        <a:lstStyle/>
        <a:p>
          <a:r>
            <a:rPr lang="en-US" dirty="0" smtClean="0">
              <a:solidFill>
                <a:schemeClr val="tx1"/>
              </a:solidFill>
              <a:latin typeface="Arial" pitchFamily="34" charset="0"/>
              <a:cs typeface="Arial" pitchFamily="34" charset="0"/>
            </a:rPr>
            <a:t>“Roxy’s Rough Ride to the Beach”</a:t>
          </a:r>
          <a:endParaRPr lang="en-US" dirty="0">
            <a:solidFill>
              <a:schemeClr val="tx1"/>
            </a:solidFill>
            <a:latin typeface="Arial" pitchFamily="34" charset="0"/>
            <a:cs typeface="Arial" pitchFamily="34" charset="0"/>
          </a:endParaRPr>
        </a:p>
      </dgm:t>
    </dgm:pt>
    <dgm:pt modelId="{052148D7-0A40-462B-9D41-05AFD947AFF1}" type="parTrans" cxnId="{2F6A5BD4-5D05-4B31-98E5-84F3E96336DC}">
      <dgm:prSet/>
      <dgm:spPr/>
      <dgm:t>
        <a:bodyPr/>
        <a:lstStyle/>
        <a:p>
          <a:endParaRPr lang="en-US"/>
        </a:p>
      </dgm:t>
    </dgm:pt>
    <dgm:pt modelId="{B846E422-2C2C-4528-8432-479B8DDC8685}" type="sibTrans" cxnId="{2F6A5BD4-5D05-4B31-98E5-84F3E96336DC}">
      <dgm:prSet/>
      <dgm:spPr/>
      <dgm:t>
        <a:bodyPr/>
        <a:lstStyle/>
        <a:p>
          <a:endParaRPr lang="en-US"/>
        </a:p>
      </dgm:t>
    </dgm:pt>
    <dgm:pt modelId="{157C2C46-C92E-4D49-B896-B7F27BC957CD}">
      <dgm:prSet custT="1"/>
      <dgm:spPr/>
      <dgm:t>
        <a:bodyPr anchor="ctr"/>
        <a:lstStyle/>
        <a:p>
          <a:r>
            <a:rPr lang="en-US" sz="1600" dirty="0" smtClean="0">
              <a:latin typeface="Arial" pitchFamily="34" charset="0"/>
              <a:cs typeface="Arial" pitchFamily="34" charset="0"/>
            </a:rPr>
            <a:t>Beach formation</a:t>
          </a:r>
          <a:endParaRPr lang="en-US" sz="1600" dirty="0">
            <a:latin typeface="Arial" pitchFamily="34" charset="0"/>
            <a:cs typeface="Arial" pitchFamily="34" charset="0"/>
          </a:endParaRPr>
        </a:p>
      </dgm:t>
    </dgm:pt>
    <dgm:pt modelId="{57CB5BB9-6844-4EDF-90B3-5B6A31109985}" type="parTrans" cxnId="{54E75A35-82E2-4859-A4A3-5066D7644790}">
      <dgm:prSet/>
      <dgm:spPr/>
      <dgm:t>
        <a:bodyPr/>
        <a:lstStyle/>
        <a:p>
          <a:endParaRPr lang="en-US"/>
        </a:p>
      </dgm:t>
    </dgm:pt>
    <dgm:pt modelId="{3A01C162-01AF-489F-BC55-039032753F66}" type="sibTrans" cxnId="{54E75A35-82E2-4859-A4A3-5066D7644790}">
      <dgm:prSet/>
      <dgm:spPr/>
      <dgm:t>
        <a:bodyPr/>
        <a:lstStyle/>
        <a:p>
          <a:endParaRPr lang="en-US"/>
        </a:p>
      </dgm:t>
    </dgm:pt>
    <dgm:pt modelId="{AB3B07F1-4ECC-4D39-83F6-1622F0AF7B0B}">
      <dgm:prSet custT="1"/>
      <dgm:spPr/>
      <dgm:t>
        <a:bodyPr anchor="ctr"/>
        <a:lstStyle/>
        <a:p>
          <a:r>
            <a:rPr lang="en-US" sz="1600" dirty="0" smtClean="0">
              <a:latin typeface="Arial" pitchFamily="34" charset="0"/>
              <a:cs typeface="Arial" pitchFamily="34" charset="0"/>
            </a:rPr>
            <a:t>Factors that affect sediment transport</a:t>
          </a:r>
          <a:endParaRPr lang="en-US" sz="1600" dirty="0">
            <a:latin typeface="Arial" pitchFamily="34" charset="0"/>
            <a:cs typeface="Arial" pitchFamily="34" charset="0"/>
          </a:endParaRPr>
        </a:p>
      </dgm:t>
    </dgm:pt>
    <dgm:pt modelId="{4008C5E9-6112-4CDC-A92A-32FAEC5F1726}" type="parTrans" cxnId="{D308A2FD-AD76-48F5-96E5-A5D5A27ED040}">
      <dgm:prSet/>
      <dgm:spPr/>
      <dgm:t>
        <a:bodyPr/>
        <a:lstStyle/>
        <a:p>
          <a:endParaRPr lang="en-US"/>
        </a:p>
      </dgm:t>
    </dgm:pt>
    <dgm:pt modelId="{1C37E15F-838C-487C-AFD8-B2ECFCA8B023}" type="sibTrans" cxnId="{D308A2FD-AD76-48F5-96E5-A5D5A27ED040}">
      <dgm:prSet/>
      <dgm:spPr/>
      <dgm:t>
        <a:bodyPr/>
        <a:lstStyle/>
        <a:p>
          <a:endParaRPr lang="en-US"/>
        </a:p>
      </dgm:t>
    </dgm:pt>
    <dgm:pt modelId="{101450BA-2E3F-4710-ABB5-4E5AC9F20BC9}">
      <dgm:prSet custT="1"/>
      <dgm:spPr/>
      <dgm:t>
        <a:bodyPr anchor="ctr"/>
        <a:lstStyle/>
        <a:p>
          <a:r>
            <a:rPr lang="en-US" sz="1600" dirty="0" smtClean="0">
              <a:latin typeface="Arial" pitchFamily="34" charset="0"/>
              <a:cs typeface="Arial" pitchFamily="34" charset="0"/>
            </a:rPr>
            <a:t>History/travel of sand grains to </a:t>
          </a:r>
          <a:r>
            <a:rPr lang="en-US" sz="1600" dirty="0" err="1" smtClean="0">
              <a:latin typeface="Arial" pitchFamily="34" charset="0"/>
              <a:cs typeface="Arial" pitchFamily="34" charset="0"/>
            </a:rPr>
            <a:t>beachface</a:t>
          </a:r>
          <a:endParaRPr lang="en-US" sz="1600" dirty="0">
            <a:latin typeface="Arial" pitchFamily="34" charset="0"/>
            <a:cs typeface="Arial" pitchFamily="34" charset="0"/>
          </a:endParaRPr>
        </a:p>
      </dgm:t>
    </dgm:pt>
    <dgm:pt modelId="{41D2CB7E-CFE4-4857-97B0-BFBFCE0E628D}" type="parTrans" cxnId="{6001BB4E-3FFB-4D6C-8653-4F9C622B4BB1}">
      <dgm:prSet/>
      <dgm:spPr/>
      <dgm:t>
        <a:bodyPr/>
        <a:lstStyle/>
        <a:p>
          <a:endParaRPr lang="en-US"/>
        </a:p>
      </dgm:t>
    </dgm:pt>
    <dgm:pt modelId="{4C2180E2-648D-4C0A-B0D9-DA963F747A8A}" type="sibTrans" cxnId="{6001BB4E-3FFB-4D6C-8653-4F9C622B4BB1}">
      <dgm:prSet/>
      <dgm:spPr/>
      <dgm:t>
        <a:bodyPr/>
        <a:lstStyle/>
        <a:p>
          <a:endParaRPr lang="en-US"/>
        </a:p>
      </dgm:t>
    </dgm:pt>
    <dgm:pt modelId="{DDD64777-B1C8-4FAE-818A-F26BAC329638}" type="pres">
      <dgm:prSet presAssocID="{8BB0DB4E-C78C-4F3B-A77E-91D57F8281CC}" presName="Name0" presStyleCnt="0">
        <dgm:presLayoutVars>
          <dgm:dir/>
          <dgm:animLvl val="lvl"/>
          <dgm:resizeHandles/>
        </dgm:presLayoutVars>
      </dgm:prSet>
      <dgm:spPr/>
      <dgm:t>
        <a:bodyPr/>
        <a:lstStyle/>
        <a:p>
          <a:endParaRPr lang="en-US"/>
        </a:p>
      </dgm:t>
    </dgm:pt>
    <dgm:pt modelId="{C5CEB4F8-F13A-4F64-B948-A05BAB8C0B55}" type="pres">
      <dgm:prSet presAssocID="{A24D8686-FD2A-4A2E-8702-99EB53AB2A63}" presName="linNode" presStyleCnt="0"/>
      <dgm:spPr/>
      <dgm:t>
        <a:bodyPr/>
        <a:lstStyle/>
        <a:p>
          <a:endParaRPr lang="en-US"/>
        </a:p>
      </dgm:t>
    </dgm:pt>
    <dgm:pt modelId="{CA0B4796-AF80-4DCC-9367-BC9B1C48EE80}" type="pres">
      <dgm:prSet presAssocID="{A24D8686-FD2A-4A2E-8702-99EB53AB2A63}" presName="parentShp" presStyleLbl="node1" presStyleIdx="0" presStyleCnt="6">
        <dgm:presLayoutVars>
          <dgm:bulletEnabled val="1"/>
        </dgm:presLayoutVars>
      </dgm:prSet>
      <dgm:spPr/>
      <dgm:t>
        <a:bodyPr/>
        <a:lstStyle/>
        <a:p>
          <a:endParaRPr lang="en-US"/>
        </a:p>
      </dgm:t>
    </dgm:pt>
    <dgm:pt modelId="{398181BF-FCCD-4132-8A40-471D921766BE}" type="pres">
      <dgm:prSet presAssocID="{A24D8686-FD2A-4A2E-8702-99EB53AB2A63}" presName="childShp" presStyleLbl="bgAccFollowNode1" presStyleIdx="0" presStyleCnt="6">
        <dgm:presLayoutVars>
          <dgm:bulletEnabled val="1"/>
        </dgm:presLayoutVars>
      </dgm:prSet>
      <dgm:spPr/>
      <dgm:t>
        <a:bodyPr/>
        <a:lstStyle/>
        <a:p>
          <a:endParaRPr lang="en-US"/>
        </a:p>
      </dgm:t>
    </dgm:pt>
    <dgm:pt modelId="{89E3049D-7839-4B99-9C07-25F6FFAF488D}" type="pres">
      <dgm:prSet presAssocID="{AEB1F8FF-325F-46F1-A94C-79B2F9B9BD56}" presName="spacing" presStyleCnt="0"/>
      <dgm:spPr/>
      <dgm:t>
        <a:bodyPr/>
        <a:lstStyle/>
        <a:p>
          <a:endParaRPr lang="en-US"/>
        </a:p>
      </dgm:t>
    </dgm:pt>
    <dgm:pt modelId="{C801AEB0-3524-42A8-8184-AD05B1037034}" type="pres">
      <dgm:prSet presAssocID="{533D5598-570F-4B7D-847C-517D75439286}" presName="linNode" presStyleCnt="0"/>
      <dgm:spPr/>
      <dgm:t>
        <a:bodyPr/>
        <a:lstStyle/>
        <a:p>
          <a:endParaRPr lang="en-US"/>
        </a:p>
      </dgm:t>
    </dgm:pt>
    <dgm:pt modelId="{A80FEEED-16FB-4489-989B-760E4FD1D8FA}" type="pres">
      <dgm:prSet presAssocID="{533D5598-570F-4B7D-847C-517D75439286}" presName="parentShp" presStyleLbl="node1" presStyleIdx="1" presStyleCnt="6">
        <dgm:presLayoutVars>
          <dgm:bulletEnabled val="1"/>
        </dgm:presLayoutVars>
      </dgm:prSet>
      <dgm:spPr/>
      <dgm:t>
        <a:bodyPr/>
        <a:lstStyle/>
        <a:p>
          <a:endParaRPr lang="en-US"/>
        </a:p>
      </dgm:t>
    </dgm:pt>
    <dgm:pt modelId="{574667DC-DC65-4E30-849B-8074126D2AA6}" type="pres">
      <dgm:prSet presAssocID="{533D5598-570F-4B7D-847C-517D75439286}" presName="childShp" presStyleLbl="bgAccFollowNode1" presStyleIdx="1" presStyleCnt="6">
        <dgm:presLayoutVars>
          <dgm:bulletEnabled val="1"/>
        </dgm:presLayoutVars>
      </dgm:prSet>
      <dgm:spPr/>
      <dgm:t>
        <a:bodyPr/>
        <a:lstStyle/>
        <a:p>
          <a:endParaRPr lang="en-US"/>
        </a:p>
      </dgm:t>
    </dgm:pt>
    <dgm:pt modelId="{F337700B-2FEF-4AF1-BAC8-38E0E6CD9769}" type="pres">
      <dgm:prSet presAssocID="{1370C7A8-39F2-4B81-9A62-5FB97933DB22}" presName="spacing" presStyleCnt="0"/>
      <dgm:spPr/>
      <dgm:t>
        <a:bodyPr/>
        <a:lstStyle/>
        <a:p>
          <a:endParaRPr lang="en-US"/>
        </a:p>
      </dgm:t>
    </dgm:pt>
    <dgm:pt modelId="{DFA5474D-FBCA-4879-9956-7EE36AC68A26}" type="pres">
      <dgm:prSet presAssocID="{538C995B-7164-4169-81CF-9CF58D87075F}" presName="linNode" presStyleCnt="0"/>
      <dgm:spPr/>
      <dgm:t>
        <a:bodyPr/>
        <a:lstStyle/>
        <a:p>
          <a:endParaRPr lang="en-US"/>
        </a:p>
      </dgm:t>
    </dgm:pt>
    <dgm:pt modelId="{BD9CEB4F-0031-4E93-ACBD-7A32D6C9AB21}" type="pres">
      <dgm:prSet presAssocID="{538C995B-7164-4169-81CF-9CF58D87075F}" presName="parentShp" presStyleLbl="node1" presStyleIdx="2" presStyleCnt="6">
        <dgm:presLayoutVars>
          <dgm:bulletEnabled val="1"/>
        </dgm:presLayoutVars>
      </dgm:prSet>
      <dgm:spPr/>
      <dgm:t>
        <a:bodyPr/>
        <a:lstStyle/>
        <a:p>
          <a:endParaRPr lang="en-US"/>
        </a:p>
      </dgm:t>
    </dgm:pt>
    <dgm:pt modelId="{F79CE58F-2DE4-4707-A990-D87B73025A70}" type="pres">
      <dgm:prSet presAssocID="{538C995B-7164-4169-81CF-9CF58D87075F}" presName="childShp" presStyleLbl="bgAccFollowNode1" presStyleIdx="2" presStyleCnt="6">
        <dgm:presLayoutVars>
          <dgm:bulletEnabled val="1"/>
        </dgm:presLayoutVars>
      </dgm:prSet>
      <dgm:spPr/>
      <dgm:t>
        <a:bodyPr/>
        <a:lstStyle/>
        <a:p>
          <a:endParaRPr lang="en-US"/>
        </a:p>
      </dgm:t>
    </dgm:pt>
    <dgm:pt modelId="{CAC9BD2C-BCE5-4777-9339-6ED2AAD635F9}" type="pres">
      <dgm:prSet presAssocID="{A2C2D844-FBD4-477F-B2B3-F4571352D457}" presName="spacing" presStyleCnt="0"/>
      <dgm:spPr/>
      <dgm:t>
        <a:bodyPr/>
        <a:lstStyle/>
        <a:p>
          <a:endParaRPr lang="en-US"/>
        </a:p>
      </dgm:t>
    </dgm:pt>
    <dgm:pt modelId="{9F847DC8-35C0-4DEF-AA4B-5F537AA8D6CE}" type="pres">
      <dgm:prSet presAssocID="{8C913F8E-8567-41AB-824B-7621919E523D}" presName="linNode" presStyleCnt="0"/>
      <dgm:spPr/>
      <dgm:t>
        <a:bodyPr/>
        <a:lstStyle/>
        <a:p>
          <a:endParaRPr lang="en-US"/>
        </a:p>
      </dgm:t>
    </dgm:pt>
    <dgm:pt modelId="{38706053-FAAA-4B87-9537-1B51EE646340}" type="pres">
      <dgm:prSet presAssocID="{8C913F8E-8567-41AB-824B-7621919E523D}" presName="parentShp" presStyleLbl="node1" presStyleIdx="3" presStyleCnt="6">
        <dgm:presLayoutVars>
          <dgm:bulletEnabled val="1"/>
        </dgm:presLayoutVars>
      </dgm:prSet>
      <dgm:spPr/>
      <dgm:t>
        <a:bodyPr/>
        <a:lstStyle/>
        <a:p>
          <a:endParaRPr lang="en-US"/>
        </a:p>
      </dgm:t>
    </dgm:pt>
    <dgm:pt modelId="{C8B236C1-ECF1-4439-B37E-397AFCD762E4}" type="pres">
      <dgm:prSet presAssocID="{8C913F8E-8567-41AB-824B-7621919E523D}" presName="childShp" presStyleLbl="bgAccFollowNode1" presStyleIdx="3" presStyleCnt="6">
        <dgm:presLayoutVars>
          <dgm:bulletEnabled val="1"/>
        </dgm:presLayoutVars>
      </dgm:prSet>
      <dgm:spPr/>
      <dgm:t>
        <a:bodyPr/>
        <a:lstStyle/>
        <a:p>
          <a:endParaRPr lang="en-US"/>
        </a:p>
      </dgm:t>
    </dgm:pt>
    <dgm:pt modelId="{1585D4D0-D120-4BD1-90F6-3BD7B89FFB53}" type="pres">
      <dgm:prSet presAssocID="{E62B1900-39A5-4B44-8674-797F575AC44A}" presName="spacing" presStyleCnt="0"/>
      <dgm:spPr/>
      <dgm:t>
        <a:bodyPr/>
        <a:lstStyle/>
        <a:p>
          <a:endParaRPr lang="en-US"/>
        </a:p>
      </dgm:t>
    </dgm:pt>
    <dgm:pt modelId="{039B8713-4138-47B2-9F83-E54435793662}" type="pres">
      <dgm:prSet presAssocID="{69C00216-818B-44AA-B2E1-6B77A7F2829D}" presName="linNode" presStyleCnt="0"/>
      <dgm:spPr/>
      <dgm:t>
        <a:bodyPr/>
        <a:lstStyle/>
        <a:p>
          <a:endParaRPr lang="en-US"/>
        </a:p>
      </dgm:t>
    </dgm:pt>
    <dgm:pt modelId="{CCFC34AF-D3DB-41CA-BB4E-208B4F981733}" type="pres">
      <dgm:prSet presAssocID="{69C00216-818B-44AA-B2E1-6B77A7F2829D}" presName="parentShp" presStyleLbl="node1" presStyleIdx="4" presStyleCnt="6">
        <dgm:presLayoutVars>
          <dgm:bulletEnabled val="1"/>
        </dgm:presLayoutVars>
      </dgm:prSet>
      <dgm:spPr/>
      <dgm:t>
        <a:bodyPr/>
        <a:lstStyle/>
        <a:p>
          <a:endParaRPr lang="en-US"/>
        </a:p>
      </dgm:t>
    </dgm:pt>
    <dgm:pt modelId="{ED154B62-C0CA-44BA-9AC1-295AE58D7438}" type="pres">
      <dgm:prSet presAssocID="{69C00216-818B-44AA-B2E1-6B77A7F2829D}" presName="childShp" presStyleLbl="bgAccFollowNode1" presStyleIdx="4" presStyleCnt="6">
        <dgm:presLayoutVars>
          <dgm:bulletEnabled val="1"/>
        </dgm:presLayoutVars>
      </dgm:prSet>
      <dgm:spPr/>
      <dgm:t>
        <a:bodyPr/>
        <a:lstStyle/>
        <a:p>
          <a:endParaRPr lang="en-US"/>
        </a:p>
      </dgm:t>
    </dgm:pt>
    <dgm:pt modelId="{49FD9150-053A-4830-BC14-325A05327A8E}" type="pres">
      <dgm:prSet presAssocID="{90DF0F8C-203F-4496-8773-12620A9DC79C}" presName="spacing" presStyleCnt="0"/>
      <dgm:spPr/>
      <dgm:t>
        <a:bodyPr/>
        <a:lstStyle/>
        <a:p>
          <a:endParaRPr lang="en-US"/>
        </a:p>
      </dgm:t>
    </dgm:pt>
    <dgm:pt modelId="{EE4B039A-953A-451C-AB87-1707944EA542}" type="pres">
      <dgm:prSet presAssocID="{7B0C6E37-5044-4639-8305-D97B50418E30}" presName="linNode" presStyleCnt="0"/>
      <dgm:spPr/>
      <dgm:t>
        <a:bodyPr/>
        <a:lstStyle/>
        <a:p>
          <a:endParaRPr lang="en-US"/>
        </a:p>
      </dgm:t>
    </dgm:pt>
    <dgm:pt modelId="{291D882A-5F84-4677-8896-73A106E7A69B}" type="pres">
      <dgm:prSet presAssocID="{7B0C6E37-5044-4639-8305-D97B50418E30}" presName="parentShp" presStyleLbl="node1" presStyleIdx="5" presStyleCnt="6">
        <dgm:presLayoutVars>
          <dgm:bulletEnabled val="1"/>
        </dgm:presLayoutVars>
      </dgm:prSet>
      <dgm:spPr/>
      <dgm:t>
        <a:bodyPr/>
        <a:lstStyle/>
        <a:p>
          <a:endParaRPr lang="en-US"/>
        </a:p>
      </dgm:t>
    </dgm:pt>
    <dgm:pt modelId="{24701DBD-D21D-4A4E-A61F-ED54445630BF}" type="pres">
      <dgm:prSet presAssocID="{7B0C6E37-5044-4639-8305-D97B50418E30}" presName="childShp" presStyleLbl="bgAccFollowNode1" presStyleIdx="5" presStyleCnt="6">
        <dgm:presLayoutVars>
          <dgm:bulletEnabled val="1"/>
        </dgm:presLayoutVars>
      </dgm:prSet>
      <dgm:spPr/>
      <dgm:t>
        <a:bodyPr/>
        <a:lstStyle/>
        <a:p>
          <a:endParaRPr lang="en-US"/>
        </a:p>
      </dgm:t>
    </dgm:pt>
  </dgm:ptLst>
  <dgm:cxnLst>
    <dgm:cxn modelId="{2B58F584-0FB4-42B6-BFA3-DDE91A3F4EC2}" type="presOf" srcId="{7B0C6E37-5044-4639-8305-D97B50418E30}" destId="{291D882A-5F84-4677-8896-73A106E7A69B}" srcOrd="0" destOrd="0" presId="urn:microsoft.com/office/officeart/2005/8/layout/vList6"/>
    <dgm:cxn modelId="{29093A99-47E4-420C-B4D2-C72051080EC2}" srcId="{8BB0DB4E-C78C-4F3B-A77E-91D57F8281CC}" destId="{538C995B-7164-4169-81CF-9CF58D87075F}" srcOrd="2" destOrd="0" parTransId="{AD0FABFB-E980-4D23-BA62-D7DB4AF2FAAD}" sibTransId="{A2C2D844-FBD4-477F-B2B3-F4571352D457}"/>
    <dgm:cxn modelId="{B3CCF8DE-9211-4B0C-B4CB-F3BF1F341E5A}" type="presOf" srcId="{538C995B-7164-4169-81CF-9CF58D87075F}" destId="{BD9CEB4F-0031-4E93-ACBD-7A32D6C9AB21}" srcOrd="0" destOrd="0" presId="urn:microsoft.com/office/officeart/2005/8/layout/vList6"/>
    <dgm:cxn modelId="{086D1DB0-7394-4D1D-A459-6ACB964ADF2E}" type="presOf" srcId="{AB3B07F1-4ECC-4D39-83F6-1622F0AF7B0B}" destId="{ED154B62-C0CA-44BA-9AC1-295AE58D7438}" srcOrd="0" destOrd="1" presId="urn:microsoft.com/office/officeart/2005/8/layout/vList6"/>
    <dgm:cxn modelId="{0CD05D5A-23BC-4332-BCDC-B3847E69A7D0}" type="presOf" srcId="{90E1BA76-19C8-4341-B4E3-A1FDA9E2F085}" destId="{398181BF-FCCD-4132-8A40-471D921766BE}" srcOrd="0" destOrd="1" presId="urn:microsoft.com/office/officeart/2005/8/layout/vList6"/>
    <dgm:cxn modelId="{5CA45B46-D16C-4E7C-B25A-3E61A90051A2}" type="presOf" srcId="{69C00216-818B-44AA-B2E1-6B77A7F2829D}" destId="{CCFC34AF-D3DB-41CA-BB4E-208B4F981733}" srcOrd="0" destOrd="0" presId="urn:microsoft.com/office/officeart/2005/8/layout/vList6"/>
    <dgm:cxn modelId="{3C37B2DF-C99C-4184-BDDF-8177B94801EA}" type="presOf" srcId="{101450BA-2E3F-4710-ABB5-4E5AC9F20BC9}" destId="{24701DBD-D21D-4A4E-A61F-ED54445630BF}" srcOrd="0" destOrd="1" presId="urn:microsoft.com/office/officeart/2005/8/layout/vList6"/>
    <dgm:cxn modelId="{88DCC18F-27BF-4279-9E20-6EDF74B420A6}" srcId="{8BB0DB4E-C78C-4F3B-A77E-91D57F8281CC}" destId="{A24D8686-FD2A-4A2E-8702-99EB53AB2A63}" srcOrd="0" destOrd="0" parTransId="{D89445D6-5E69-463D-A2AE-059E38B20360}" sibTransId="{AEB1F8FF-325F-46F1-A94C-79B2F9B9BD56}"/>
    <dgm:cxn modelId="{8127857D-703C-4CE9-A796-87FC95106EA2}" type="presOf" srcId="{533D5598-570F-4B7D-847C-517D75439286}" destId="{A80FEEED-16FB-4489-989B-760E4FD1D8FA}" srcOrd="0" destOrd="0" presId="urn:microsoft.com/office/officeart/2005/8/layout/vList6"/>
    <dgm:cxn modelId="{83483556-46E9-4C61-A077-7C4AB6409609}" srcId="{533D5598-570F-4B7D-847C-517D75439286}" destId="{634BD54D-DF50-4AEF-8BF9-BF37E6E649C7}" srcOrd="0" destOrd="0" parTransId="{734EE32A-700C-4537-A317-205DFA139D7A}" sibTransId="{73BC2988-63B3-46DD-8A84-542C71BA83B4}"/>
    <dgm:cxn modelId="{D308A2FD-AD76-48F5-96E5-A5D5A27ED040}" srcId="{69C00216-818B-44AA-B2E1-6B77A7F2829D}" destId="{AB3B07F1-4ECC-4D39-83F6-1622F0AF7B0B}" srcOrd="1" destOrd="0" parTransId="{4008C5E9-6112-4CDC-A92A-32FAEC5F1726}" sibTransId="{1C37E15F-838C-487C-AFD8-B2ECFCA8B023}"/>
    <dgm:cxn modelId="{06675C22-A948-4876-BCC5-6C83EDFBF569}" type="presOf" srcId="{634BD54D-DF50-4AEF-8BF9-BF37E6E649C7}" destId="{574667DC-DC65-4E30-849B-8074126D2AA6}" srcOrd="0" destOrd="0" presId="urn:microsoft.com/office/officeart/2005/8/layout/vList6"/>
    <dgm:cxn modelId="{6A07B61C-3401-4F9E-8D7E-F622BEE83ED5}" srcId="{8BB0DB4E-C78C-4F3B-A77E-91D57F8281CC}" destId="{69C00216-818B-44AA-B2E1-6B77A7F2829D}" srcOrd="4" destOrd="0" parTransId="{F4F656F6-7788-4107-9FFF-E08C241F635B}" sibTransId="{90DF0F8C-203F-4496-8773-12620A9DC79C}"/>
    <dgm:cxn modelId="{825DDAA8-2899-4F9A-B2F7-89FFCEE35B8D}" type="presOf" srcId="{90F715FE-CCB1-4D7A-B41E-8CB41571A608}" destId="{ED154B62-C0CA-44BA-9AC1-295AE58D7438}" srcOrd="0" destOrd="0" presId="urn:microsoft.com/office/officeart/2005/8/layout/vList6"/>
    <dgm:cxn modelId="{2E893D58-C402-40CD-826C-315920205B55}" type="presOf" srcId="{B8BA3CF2-FD28-4B89-86F1-BC07D7484147}" destId="{C8B236C1-ECF1-4439-B37E-397AFCD762E4}" srcOrd="0" destOrd="0" presId="urn:microsoft.com/office/officeart/2005/8/layout/vList6"/>
    <dgm:cxn modelId="{86826F62-FCB7-45A5-96CE-B59C8E71F127}" type="presOf" srcId="{A24D8686-FD2A-4A2E-8702-99EB53AB2A63}" destId="{CA0B4796-AF80-4DCC-9367-BC9B1C48EE80}" srcOrd="0" destOrd="0" presId="urn:microsoft.com/office/officeart/2005/8/layout/vList6"/>
    <dgm:cxn modelId="{4B52F990-11E1-4A07-AC28-962919F55A47}" srcId="{8C913F8E-8567-41AB-824B-7621919E523D}" destId="{B8BA3CF2-FD28-4B89-86F1-BC07D7484147}" srcOrd="0" destOrd="0" parTransId="{EA327245-23FE-4B7E-9744-69D6213EEA36}" sibTransId="{4C11241F-09C2-4FD3-A4C5-0ECEC76E216F}"/>
    <dgm:cxn modelId="{E1D0ECDA-2684-4C4A-8E7B-2262C26CF017}" srcId="{538C995B-7164-4169-81CF-9CF58D87075F}" destId="{0DA3C74F-AE84-436F-BB78-D584AB898CFB}" srcOrd="0" destOrd="0" parTransId="{58D982BB-BBBC-4DD3-81B6-59915C57FA2A}" sibTransId="{E6A49152-5AA6-431F-AE0A-84603B04CDDD}"/>
    <dgm:cxn modelId="{442DF1E2-8ED3-4CA4-93A2-645E6AF727E5}" type="presOf" srcId="{157C2C46-C92E-4D49-B896-B7F27BC957CD}" destId="{24701DBD-D21D-4A4E-A61F-ED54445630BF}" srcOrd="0" destOrd="0" presId="urn:microsoft.com/office/officeart/2005/8/layout/vList6"/>
    <dgm:cxn modelId="{F0E1A1FC-676A-4938-8220-7766BE705BC4}" type="presOf" srcId="{8C913F8E-8567-41AB-824B-7621919E523D}" destId="{38706053-FAAA-4B87-9537-1B51EE646340}" srcOrd="0" destOrd="0" presId="urn:microsoft.com/office/officeart/2005/8/layout/vList6"/>
    <dgm:cxn modelId="{54E75A35-82E2-4859-A4A3-5066D7644790}" srcId="{7B0C6E37-5044-4639-8305-D97B50418E30}" destId="{157C2C46-C92E-4D49-B896-B7F27BC957CD}" srcOrd="0" destOrd="0" parTransId="{57CB5BB9-6844-4EDF-90B3-5B6A31109985}" sibTransId="{3A01C162-01AF-489F-BC55-039032753F66}"/>
    <dgm:cxn modelId="{4E0AA691-8F94-4F19-BA54-A69F34E0323F}" srcId="{A24D8686-FD2A-4A2E-8702-99EB53AB2A63}" destId="{1C75B4A9-FD90-4991-84C4-092F546E1DBA}" srcOrd="0" destOrd="0" parTransId="{A979CCAE-DE29-4BE0-93F3-9199CC4FF266}" sibTransId="{40862A13-09F8-4FB5-B229-93143506ED5A}"/>
    <dgm:cxn modelId="{44E2E9FA-47EA-409D-9F15-AFF187F64BF2}" srcId="{A24D8686-FD2A-4A2E-8702-99EB53AB2A63}" destId="{90E1BA76-19C8-4341-B4E3-A1FDA9E2F085}" srcOrd="1" destOrd="0" parTransId="{70A85467-B0E1-43E9-807E-A29DFB5AEB40}" sibTransId="{5FBB1882-3F70-4DDC-8B6F-87FA4B3ECB6D}"/>
    <dgm:cxn modelId="{48C1ED12-3261-4199-9DCF-03673E7E6596}" srcId="{8BB0DB4E-C78C-4F3B-A77E-91D57F8281CC}" destId="{8C913F8E-8567-41AB-824B-7621919E523D}" srcOrd="3" destOrd="0" parTransId="{A767D95A-C56F-42BD-B3B8-445A53C6A8E3}" sibTransId="{E62B1900-39A5-4B44-8674-797F575AC44A}"/>
    <dgm:cxn modelId="{D746D4C7-C43B-436B-87E1-1CAF7BD9DC61}" type="presOf" srcId="{F0BC37DD-F9D2-4E64-A5FA-3C4269785932}" destId="{F79CE58F-2DE4-4707-A990-D87B73025A70}" srcOrd="0" destOrd="1" presId="urn:microsoft.com/office/officeart/2005/8/layout/vList6"/>
    <dgm:cxn modelId="{B71A5651-FE73-40EB-94E1-B6F6D982F2F0}" type="presOf" srcId="{8BB0DB4E-C78C-4F3B-A77E-91D57F8281CC}" destId="{DDD64777-B1C8-4FAE-818A-F26BAC329638}" srcOrd="0" destOrd="0" presId="urn:microsoft.com/office/officeart/2005/8/layout/vList6"/>
    <dgm:cxn modelId="{6001BB4E-3FFB-4D6C-8653-4F9C622B4BB1}" srcId="{7B0C6E37-5044-4639-8305-D97B50418E30}" destId="{101450BA-2E3F-4710-ABB5-4E5AC9F20BC9}" srcOrd="1" destOrd="0" parTransId="{41D2CB7E-CFE4-4857-97B0-BFBFCE0E628D}" sibTransId="{4C2180E2-648D-4C0A-B0D9-DA963F747A8A}"/>
    <dgm:cxn modelId="{58000A41-DFA4-4A82-9C10-89D744828146}" srcId="{538C995B-7164-4169-81CF-9CF58D87075F}" destId="{F0BC37DD-F9D2-4E64-A5FA-3C4269785932}" srcOrd="1" destOrd="0" parTransId="{121AD4B2-4585-498A-95EF-D1DB5EE772B0}" sibTransId="{099C04A5-8167-4BBD-8D99-5226AFB61C93}"/>
    <dgm:cxn modelId="{392B5B1A-E738-4439-A4D7-B8070EA256C9}" srcId="{8BB0DB4E-C78C-4F3B-A77E-91D57F8281CC}" destId="{533D5598-570F-4B7D-847C-517D75439286}" srcOrd="1" destOrd="0" parTransId="{88A27666-B100-444F-82DA-B144ED083A38}" sibTransId="{1370C7A8-39F2-4B81-9A62-5FB97933DB22}"/>
    <dgm:cxn modelId="{7EBC2E0B-05A2-4E9E-AD17-8C1739BC7504}" srcId="{69C00216-818B-44AA-B2E1-6B77A7F2829D}" destId="{90F715FE-CCB1-4D7A-B41E-8CB41571A608}" srcOrd="0" destOrd="0" parTransId="{7F9A5DD6-89F1-4907-A16D-76FE4D08912F}" sibTransId="{15F10076-1A02-44EF-B9D8-6AB8ABE60E75}"/>
    <dgm:cxn modelId="{D54EE397-EF18-4223-B4F2-D3CD1097AB72}" type="presOf" srcId="{1C75B4A9-FD90-4991-84C4-092F546E1DBA}" destId="{398181BF-FCCD-4132-8A40-471D921766BE}" srcOrd="0" destOrd="0" presId="urn:microsoft.com/office/officeart/2005/8/layout/vList6"/>
    <dgm:cxn modelId="{FB614473-9535-471A-8B2F-6FB74626C243}" type="presOf" srcId="{0DA3C74F-AE84-436F-BB78-D584AB898CFB}" destId="{F79CE58F-2DE4-4707-A990-D87B73025A70}" srcOrd="0" destOrd="0" presId="urn:microsoft.com/office/officeart/2005/8/layout/vList6"/>
    <dgm:cxn modelId="{2F6A5BD4-5D05-4B31-98E5-84F3E96336DC}" srcId="{8BB0DB4E-C78C-4F3B-A77E-91D57F8281CC}" destId="{7B0C6E37-5044-4639-8305-D97B50418E30}" srcOrd="5" destOrd="0" parTransId="{052148D7-0A40-462B-9D41-05AFD947AFF1}" sibTransId="{B846E422-2C2C-4528-8432-479B8DDC8685}"/>
    <dgm:cxn modelId="{1A4A2050-3576-4607-9640-3B6A0134DDEE}" type="presParOf" srcId="{DDD64777-B1C8-4FAE-818A-F26BAC329638}" destId="{C5CEB4F8-F13A-4F64-B948-A05BAB8C0B55}" srcOrd="0" destOrd="0" presId="urn:microsoft.com/office/officeart/2005/8/layout/vList6"/>
    <dgm:cxn modelId="{E80F89D2-BDC7-4F7A-BB65-04E5D998D2B0}" type="presParOf" srcId="{C5CEB4F8-F13A-4F64-B948-A05BAB8C0B55}" destId="{CA0B4796-AF80-4DCC-9367-BC9B1C48EE80}" srcOrd="0" destOrd="0" presId="urn:microsoft.com/office/officeart/2005/8/layout/vList6"/>
    <dgm:cxn modelId="{9B9D04F7-57B7-4227-85EE-9C3546BA6A8E}" type="presParOf" srcId="{C5CEB4F8-F13A-4F64-B948-A05BAB8C0B55}" destId="{398181BF-FCCD-4132-8A40-471D921766BE}" srcOrd="1" destOrd="0" presId="urn:microsoft.com/office/officeart/2005/8/layout/vList6"/>
    <dgm:cxn modelId="{B91603B1-6E46-43AE-BA50-5287347220D3}" type="presParOf" srcId="{DDD64777-B1C8-4FAE-818A-F26BAC329638}" destId="{89E3049D-7839-4B99-9C07-25F6FFAF488D}" srcOrd="1" destOrd="0" presId="urn:microsoft.com/office/officeart/2005/8/layout/vList6"/>
    <dgm:cxn modelId="{FD471282-1F6A-4347-A8C1-B593D3345DE3}" type="presParOf" srcId="{DDD64777-B1C8-4FAE-818A-F26BAC329638}" destId="{C801AEB0-3524-42A8-8184-AD05B1037034}" srcOrd="2" destOrd="0" presId="urn:microsoft.com/office/officeart/2005/8/layout/vList6"/>
    <dgm:cxn modelId="{C0F345A7-4C3C-4518-880D-2ADD817B8579}" type="presParOf" srcId="{C801AEB0-3524-42A8-8184-AD05B1037034}" destId="{A80FEEED-16FB-4489-989B-760E4FD1D8FA}" srcOrd="0" destOrd="0" presId="urn:microsoft.com/office/officeart/2005/8/layout/vList6"/>
    <dgm:cxn modelId="{DE7DA9DC-0E42-405A-8A00-684F6E0206A9}" type="presParOf" srcId="{C801AEB0-3524-42A8-8184-AD05B1037034}" destId="{574667DC-DC65-4E30-849B-8074126D2AA6}" srcOrd="1" destOrd="0" presId="urn:microsoft.com/office/officeart/2005/8/layout/vList6"/>
    <dgm:cxn modelId="{F74FEEED-E721-49B7-9E2B-5D1F987125EB}" type="presParOf" srcId="{DDD64777-B1C8-4FAE-818A-F26BAC329638}" destId="{F337700B-2FEF-4AF1-BAC8-38E0E6CD9769}" srcOrd="3" destOrd="0" presId="urn:microsoft.com/office/officeart/2005/8/layout/vList6"/>
    <dgm:cxn modelId="{705D771F-4FBD-4947-926F-13B2D846A93A}" type="presParOf" srcId="{DDD64777-B1C8-4FAE-818A-F26BAC329638}" destId="{DFA5474D-FBCA-4879-9956-7EE36AC68A26}" srcOrd="4" destOrd="0" presId="urn:microsoft.com/office/officeart/2005/8/layout/vList6"/>
    <dgm:cxn modelId="{C1CEBCCD-37AC-4A9B-ACCE-BE5988544472}" type="presParOf" srcId="{DFA5474D-FBCA-4879-9956-7EE36AC68A26}" destId="{BD9CEB4F-0031-4E93-ACBD-7A32D6C9AB21}" srcOrd="0" destOrd="0" presId="urn:microsoft.com/office/officeart/2005/8/layout/vList6"/>
    <dgm:cxn modelId="{6739FF1B-DDF2-4AFB-8576-DBEB488850F5}" type="presParOf" srcId="{DFA5474D-FBCA-4879-9956-7EE36AC68A26}" destId="{F79CE58F-2DE4-4707-A990-D87B73025A70}" srcOrd="1" destOrd="0" presId="urn:microsoft.com/office/officeart/2005/8/layout/vList6"/>
    <dgm:cxn modelId="{AC5E109D-7711-41E4-926E-6C80D9481459}" type="presParOf" srcId="{DDD64777-B1C8-4FAE-818A-F26BAC329638}" destId="{CAC9BD2C-BCE5-4777-9339-6ED2AAD635F9}" srcOrd="5" destOrd="0" presId="urn:microsoft.com/office/officeart/2005/8/layout/vList6"/>
    <dgm:cxn modelId="{EA9AFD47-DCD9-4B90-AC13-447414C50EDD}" type="presParOf" srcId="{DDD64777-B1C8-4FAE-818A-F26BAC329638}" destId="{9F847DC8-35C0-4DEF-AA4B-5F537AA8D6CE}" srcOrd="6" destOrd="0" presId="urn:microsoft.com/office/officeart/2005/8/layout/vList6"/>
    <dgm:cxn modelId="{B2D6C97D-1815-48D8-BF67-568358743388}" type="presParOf" srcId="{9F847DC8-35C0-4DEF-AA4B-5F537AA8D6CE}" destId="{38706053-FAAA-4B87-9537-1B51EE646340}" srcOrd="0" destOrd="0" presId="urn:microsoft.com/office/officeart/2005/8/layout/vList6"/>
    <dgm:cxn modelId="{B499339A-8A8E-458F-B5BE-49B83EA8C1E0}" type="presParOf" srcId="{9F847DC8-35C0-4DEF-AA4B-5F537AA8D6CE}" destId="{C8B236C1-ECF1-4439-B37E-397AFCD762E4}" srcOrd="1" destOrd="0" presId="urn:microsoft.com/office/officeart/2005/8/layout/vList6"/>
    <dgm:cxn modelId="{6534CE67-99C7-4DF4-930F-E17D4391F0F7}" type="presParOf" srcId="{DDD64777-B1C8-4FAE-818A-F26BAC329638}" destId="{1585D4D0-D120-4BD1-90F6-3BD7B89FFB53}" srcOrd="7" destOrd="0" presId="urn:microsoft.com/office/officeart/2005/8/layout/vList6"/>
    <dgm:cxn modelId="{75F244EC-5364-476F-A06B-DDB8B1EF4E45}" type="presParOf" srcId="{DDD64777-B1C8-4FAE-818A-F26BAC329638}" destId="{039B8713-4138-47B2-9F83-E54435793662}" srcOrd="8" destOrd="0" presId="urn:microsoft.com/office/officeart/2005/8/layout/vList6"/>
    <dgm:cxn modelId="{7DFF66DC-033B-4FCC-8AB6-CCD5A4602D87}" type="presParOf" srcId="{039B8713-4138-47B2-9F83-E54435793662}" destId="{CCFC34AF-D3DB-41CA-BB4E-208B4F981733}" srcOrd="0" destOrd="0" presId="urn:microsoft.com/office/officeart/2005/8/layout/vList6"/>
    <dgm:cxn modelId="{442518CB-2BF0-4D44-A10F-45BA8DBB43AE}" type="presParOf" srcId="{039B8713-4138-47B2-9F83-E54435793662}" destId="{ED154B62-C0CA-44BA-9AC1-295AE58D7438}" srcOrd="1" destOrd="0" presId="urn:microsoft.com/office/officeart/2005/8/layout/vList6"/>
    <dgm:cxn modelId="{F0396C7B-C604-4C58-9C77-A1BE0E376A5C}" type="presParOf" srcId="{DDD64777-B1C8-4FAE-818A-F26BAC329638}" destId="{49FD9150-053A-4830-BC14-325A05327A8E}" srcOrd="9" destOrd="0" presId="urn:microsoft.com/office/officeart/2005/8/layout/vList6"/>
    <dgm:cxn modelId="{F17E9CE1-6BEE-45A5-AF9A-54D26A626739}" type="presParOf" srcId="{DDD64777-B1C8-4FAE-818A-F26BAC329638}" destId="{EE4B039A-953A-451C-AB87-1707944EA542}" srcOrd="10" destOrd="0" presId="urn:microsoft.com/office/officeart/2005/8/layout/vList6"/>
    <dgm:cxn modelId="{6CE384A9-BB8D-449A-8FCA-348A6AFBDB6D}" type="presParOf" srcId="{EE4B039A-953A-451C-AB87-1707944EA542}" destId="{291D882A-5F84-4677-8896-73A106E7A69B}" srcOrd="0" destOrd="0" presId="urn:microsoft.com/office/officeart/2005/8/layout/vList6"/>
    <dgm:cxn modelId="{06E6A922-AF65-4AC1-AAF6-809B4AD332C6}" type="presParOf" srcId="{EE4B039A-953A-451C-AB87-1707944EA542}" destId="{24701DBD-D21D-4A4E-A61F-ED54445630BF}" srcOrd="1" destOrd="0" presId="urn:microsoft.com/office/officeart/2005/8/layout/vList6"/>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B0DB4E-C78C-4F3B-A77E-91D57F8281CC}" type="doc">
      <dgm:prSet loTypeId="urn:microsoft.com/office/officeart/2005/8/layout/vList6" loCatId="process" qsTypeId="urn:microsoft.com/office/officeart/2005/8/quickstyle/3d3" qsCatId="3D" csTypeId="urn:microsoft.com/office/officeart/2005/8/colors/accent5_3" csCatId="accent5" phldr="1"/>
      <dgm:spPr/>
      <dgm:t>
        <a:bodyPr/>
        <a:lstStyle/>
        <a:p>
          <a:endParaRPr lang="en-US"/>
        </a:p>
      </dgm:t>
    </dgm:pt>
    <dgm:pt modelId="{A24D8686-FD2A-4A2E-8702-99EB53AB2A63}">
      <dgm:prSet phldrT="[Text]" custT="1"/>
      <dgm:spPr/>
      <dgm:t>
        <a:bodyPr/>
        <a:lstStyle/>
        <a:p>
          <a:r>
            <a:rPr lang="en-US" sz="2400" dirty="0" smtClean="0">
              <a:solidFill>
                <a:schemeClr val="tx1"/>
              </a:solidFill>
              <a:latin typeface="Arial" pitchFamily="34" charset="0"/>
              <a:cs typeface="Arial" pitchFamily="34" charset="0"/>
            </a:rPr>
            <a:t>Blue Planet</a:t>
          </a:r>
          <a:endParaRPr lang="en-US" sz="2400" dirty="0">
            <a:solidFill>
              <a:schemeClr val="tx1"/>
            </a:solidFill>
            <a:latin typeface="Arial" pitchFamily="34" charset="0"/>
            <a:cs typeface="Arial" pitchFamily="34" charset="0"/>
          </a:endParaRPr>
        </a:p>
      </dgm:t>
    </dgm:pt>
    <dgm:pt modelId="{D89445D6-5E69-463D-A2AE-059E38B20360}" type="parTrans" cxnId="{88DCC18F-27BF-4279-9E20-6EDF74B420A6}">
      <dgm:prSet/>
      <dgm:spPr/>
      <dgm:t>
        <a:bodyPr/>
        <a:lstStyle/>
        <a:p>
          <a:endParaRPr lang="en-US">
            <a:latin typeface="Arial" pitchFamily="34" charset="0"/>
            <a:cs typeface="Arial" pitchFamily="34" charset="0"/>
          </a:endParaRPr>
        </a:p>
      </dgm:t>
    </dgm:pt>
    <dgm:pt modelId="{AEB1F8FF-325F-46F1-A94C-79B2F9B9BD56}" type="sibTrans" cxnId="{88DCC18F-27BF-4279-9E20-6EDF74B420A6}">
      <dgm:prSet/>
      <dgm:spPr/>
      <dgm:t>
        <a:bodyPr/>
        <a:lstStyle/>
        <a:p>
          <a:endParaRPr lang="en-US">
            <a:latin typeface="Arial" pitchFamily="34" charset="0"/>
            <a:cs typeface="Arial" pitchFamily="34" charset="0"/>
          </a:endParaRPr>
        </a:p>
      </dgm:t>
    </dgm:pt>
    <dgm:pt modelId="{1C75B4A9-FD90-4991-84C4-092F546E1DBA}">
      <dgm:prSet phldrT="[Text]" custT="1"/>
      <dgm:spPr/>
      <dgm:t>
        <a:bodyPr anchor="ctr"/>
        <a:lstStyle/>
        <a:p>
          <a:r>
            <a:rPr lang="en-US" sz="1600" dirty="0" smtClean="0">
              <a:latin typeface="Arial" pitchFamily="34" charset="0"/>
              <a:cs typeface="Arial" pitchFamily="34" charset="0"/>
            </a:rPr>
            <a:t>World ocean covers over 70% of Earth’s surface; importance of water quality</a:t>
          </a:r>
          <a:endParaRPr lang="en-US" sz="1600" dirty="0">
            <a:latin typeface="Arial" pitchFamily="34" charset="0"/>
            <a:cs typeface="Arial" pitchFamily="34" charset="0"/>
          </a:endParaRPr>
        </a:p>
      </dgm:t>
    </dgm:pt>
    <dgm:pt modelId="{A979CCAE-DE29-4BE0-93F3-9199CC4FF266}" type="parTrans" cxnId="{4E0AA691-8F94-4F19-BA54-A69F34E0323F}">
      <dgm:prSet/>
      <dgm:spPr/>
      <dgm:t>
        <a:bodyPr/>
        <a:lstStyle/>
        <a:p>
          <a:endParaRPr lang="en-US">
            <a:latin typeface="Arial" pitchFamily="34" charset="0"/>
            <a:cs typeface="Arial" pitchFamily="34" charset="0"/>
          </a:endParaRPr>
        </a:p>
      </dgm:t>
    </dgm:pt>
    <dgm:pt modelId="{40862A13-09F8-4FB5-B229-93143506ED5A}" type="sibTrans" cxnId="{4E0AA691-8F94-4F19-BA54-A69F34E0323F}">
      <dgm:prSet/>
      <dgm:spPr/>
      <dgm:t>
        <a:bodyPr/>
        <a:lstStyle/>
        <a:p>
          <a:endParaRPr lang="en-US">
            <a:latin typeface="Arial" pitchFamily="34" charset="0"/>
            <a:cs typeface="Arial" pitchFamily="34" charset="0"/>
          </a:endParaRPr>
        </a:p>
      </dgm:t>
    </dgm:pt>
    <dgm:pt modelId="{533D5598-570F-4B7D-847C-517D75439286}">
      <dgm:prSet phldrT="[Text]" custT="1"/>
      <dgm:spPr/>
      <dgm:t>
        <a:bodyPr/>
        <a:lstStyle/>
        <a:p>
          <a:r>
            <a:rPr lang="en-US" sz="2400" dirty="0" smtClean="0">
              <a:solidFill>
                <a:schemeClr val="tx1"/>
              </a:solidFill>
              <a:latin typeface="Arial" pitchFamily="34" charset="0"/>
              <a:cs typeface="Arial" pitchFamily="34" charset="0"/>
            </a:rPr>
            <a:t>Watershed Development</a:t>
          </a:r>
          <a:endParaRPr lang="en-US" sz="2400" dirty="0">
            <a:solidFill>
              <a:schemeClr val="tx1"/>
            </a:solidFill>
            <a:latin typeface="Arial" pitchFamily="34" charset="0"/>
            <a:cs typeface="Arial" pitchFamily="34" charset="0"/>
          </a:endParaRPr>
        </a:p>
      </dgm:t>
    </dgm:pt>
    <dgm:pt modelId="{88A27666-B100-444F-82DA-B144ED083A38}" type="parTrans" cxnId="{392B5B1A-E738-4439-A4D7-B8070EA256C9}">
      <dgm:prSet/>
      <dgm:spPr/>
      <dgm:t>
        <a:bodyPr/>
        <a:lstStyle/>
        <a:p>
          <a:endParaRPr lang="en-US">
            <a:latin typeface="Arial" pitchFamily="34" charset="0"/>
            <a:cs typeface="Arial" pitchFamily="34" charset="0"/>
          </a:endParaRPr>
        </a:p>
      </dgm:t>
    </dgm:pt>
    <dgm:pt modelId="{1370C7A8-39F2-4B81-9A62-5FB97933DB22}" type="sibTrans" cxnId="{392B5B1A-E738-4439-A4D7-B8070EA256C9}">
      <dgm:prSet/>
      <dgm:spPr/>
      <dgm:t>
        <a:bodyPr/>
        <a:lstStyle/>
        <a:p>
          <a:endParaRPr lang="en-US">
            <a:latin typeface="Arial" pitchFamily="34" charset="0"/>
            <a:cs typeface="Arial" pitchFamily="34" charset="0"/>
          </a:endParaRPr>
        </a:p>
      </dgm:t>
    </dgm:pt>
    <dgm:pt modelId="{634BD54D-DF50-4AEF-8BF9-BF37E6E649C7}">
      <dgm:prSet phldrT="[Text]" custT="1"/>
      <dgm:spPr/>
      <dgm:t>
        <a:bodyPr anchor="ctr"/>
        <a:lstStyle/>
        <a:p>
          <a:r>
            <a:rPr lang="en-US" sz="1600" dirty="0" smtClean="0">
              <a:latin typeface="Arial" pitchFamily="34" charset="0"/>
              <a:cs typeface="Arial" pitchFamily="34" charset="0"/>
            </a:rPr>
            <a:t>Delineating Watersheds; role of non-point source pollution on water bodies</a:t>
          </a:r>
          <a:endParaRPr lang="en-US" sz="1600" dirty="0">
            <a:latin typeface="Arial" pitchFamily="34" charset="0"/>
            <a:cs typeface="Arial" pitchFamily="34" charset="0"/>
          </a:endParaRPr>
        </a:p>
      </dgm:t>
    </dgm:pt>
    <dgm:pt modelId="{734EE32A-700C-4537-A317-205DFA139D7A}" type="parTrans" cxnId="{83483556-46E9-4C61-A077-7C4AB6409609}">
      <dgm:prSet/>
      <dgm:spPr/>
      <dgm:t>
        <a:bodyPr/>
        <a:lstStyle/>
        <a:p>
          <a:endParaRPr lang="en-US">
            <a:latin typeface="Arial" pitchFamily="34" charset="0"/>
            <a:cs typeface="Arial" pitchFamily="34" charset="0"/>
          </a:endParaRPr>
        </a:p>
      </dgm:t>
    </dgm:pt>
    <dgm:pt modelId="{73BC2988-63B3-46DD-8A84-542C71BA83B4}" type="sibTrans" cxnId="{83483556-46E9-4C61-A077-7C4AB6409609}">
      <dgm:prSet/>
      <dgm:spPr/>
      <dgm:t>
        <a:bodyPr/>
        <a:lstStyle/>
        <a:p>
          <a:endParaRPr lang="en-US">
            <a:latin typeface="Arial" pitchFamily="34" charset="0"/>
            <a:cs typeface="Arial" pitchFamily="34" charset="0"/>
          </a:endParaRPr>
        </a:p>
      </dgm:t>
    </dgm:pt>
    <dgm:pt modelId="{538C995B-7164-4169-81CF-9CF58D87075F}">
      <dgm:prSet custT="1"/>
      <dgm:spPr/>
      <dgm:t>
        <a:bodyPr/>
        <a:lstStyle/>
        <a:p>
          <a:r>
            <a:rPr lang="en-US" sz="2400" dirty="0" smtClean="0">
              <a:solidFill>
                <a:schemeClr val="tx1"/>
              </a:solidFill>
              <a:latin typeface="Arial" pitchFamily="34" charset="0"/>
              <a:cs typeface="Arial" pitchFamily="34" charset="0"/>
            </a:rPr>
            <a:t> Water Quality </a:t>
          </a:r>
        </a:p>
        <a:p>
          <a:r>
            <a:rPr lang="en-US" sz="2400" dirty="0" smtClean="0">
              <a:solidFill>
                <a:schemeClr val="tx1"/>
              </a:solidFill>
              <a:latin typeface="Arial" pitchFamily="34" charset="0"/>
              <a:cs typeface="Arial" pitchFamily="34" charset="0"/>
            </a:rPr>
            <a:t>Test Kits</a:t>
          </a:r>
          <a:endParaRPr lang="en-US" sz="2400" dirty="0">
            <a:solidFill>
              <a:schemeClr val="tx1"/>
            </a:solidFill>
            <a:latin typeface="Arial" pitchFamily="34" charset="0"/>
            <a:cs typeface="Arial" pitchFamily="34" charset="0"/>
          </a:endParaRPr>
        </a:p>
      </dgm:t>
    </dgm:pt>
    <dgm:pt modelId="{AD0FABFB-E980-4D23-BA62-D7DB4AF2FAAD}" type="parTrans" cxnId="{29093A99-47E4-420C-B4D2-C72051080EC2}">
      <dgm:prSet/>
      <dgm:spPr/>
      <dgm:t>
        <a:bodyPr/>
        <a:lstStyle/>
        <a:p>
          <a:endParaRPr lang="en-US">
            <a:latin typeface="Arial" pitchFamily="34" charset="0"/>
            <a:cs typeface="Arial" pitchFamily="34" charset="0"/>
          </a:endParaRPr>
        </a:p>
      </dgm:t>
    </dgm:pt>
    <dgm:pt modelId="{A2C2D844-FBD4-477F-B2B3-F4571352D457}" type="sibTrans" cxnId="{29093A99-47E4-420C-B4D2-C72051080EC2}">
      <dgm:prSet/>
      <dgm:spPr/>
      <dgm:t>
        <a:bodyPr/>
        <a:lstStyle/>
        <a:p>
          <a:endParaRPr lang="en-US">
            <a:latin typeface="Arial" pitchFamily="34" charset="0"/>
            <a:cs typeface="Arial" pitchFamily="34" charset="0"/>
          </a:endParaRPr>
        </a:p>
      </dgm:t>
    </dgm:pt>
    <dgm:pt modelId="{A5673DE5-06B8-419F-892F-490D3CECC5E0}">
      <dgm:prSet custT="1"/>
      <dgm:spPr/>
      <dgm:t>
        <a:bodyPr anchor="ctr"/>
        <a:lstStyle/>
        <a:p>
          <a:r>
            <a:rPr lang="en-US" sz="1600" dirty="0" smtClean="0">
              <a:latin typeface="Arial" pitchFamily="34" charset="0"/>
              <a:cs typeface="Arial" pitchFamily="34" charset="0"/>
            </a:rPr>
            <a:t>Salinity, temperature, turbidity, dissolved oxygen, nitrates, phosphates, pH</a:t>
          </a:r>
          <a:endParaRPr lang="en-US" sz="1600" dirty="0">
            <a:latin typeface="Arial" pitchFamily="34" charset="0"/>
            <a:cs typeface="Arial" pitchFamily="34" charset="0"/>
          </a:endParaRPr>
        </a:p>
      </dgm:t>
    </dgm:pt>
    <dgm:pt modelId="{F062F916-4B32-42A3-99C9-F6ED663338F5}" type="parTrans" cxnId="{AA905033-E76A-416B-82F3-9CA8F9133258}">
      <dgm:prSet/>
      <dgm:spPr/>
      <dgm:t>
        <a:bodyPr/>
        <a:lstStyle/>
        <a:p>
          <a:endParaRPr lang="en-US">
            <a:latin typeface="Arial" pitchFamily="34" charset="0"/>
            <a:cs typeface="Arial" pitchFamily="34" charset="0"/>
          </a:endParaRPr>
        </a:p>
      </dgm:t>
    </dgm:pt>
    <dgm:pt modelId="{83DF110A-C1B5-4F2D-83B0-4950497663E1}" type="sibTrans" cxnId="{AA905033-E76A-416B-82F3-9CA8F9133258}">
      <dgm:prSet/>
      <dgm:spPr/>
      <dgm:t>
        <a:bodyPr/>
        <a:lstStyle/>
        <a:p>
          <a:endParaRPr lang="en-US">
            <a:latin typeface="Arial" pitchFamily="34" charset="0"/>
            <a:cs typeface="Arial" pitchFamily="34" charset="0"/>
          </a:endParaRPr>
        </a:p>
      </dgm:t>
    </dgm:pt>
    <dgm:pt modelId="{00CCD15F-523A-4A0D-82A4-D7136A96B37F}">
      <dgm:prSet custT="1"/>
      <dgm:spPr/>
      <dgm:t>
        <a:bodyPr/>
        <a:lstStyle/>
        <a:p>
          <a:r>
            <a:rPr lang="en-US" sz="2400" dirty="0" smtClean="0">
              <a:solidFill>
                <a:schemeClr val="tx1"/>
              </a:solidFill>
              <a:latin typeface="Arial" pitchFamily="34" charset="0"/>
              <a:cs typeface="Arial" pitchFamily="34" charset="0"/>
            </a:rPr>
            <a:t>Water Quality Indicators</a:t>
          </a:r>
          <a:endParaRPr lang="en-US" sz="2400" dirty="0">
            <a:solidFill>
              <a:schemeClr val="tx1"/>
            </a:solidFill>
            <a:latin typeface="Arial" pitchFamily="34" charset="0"/>
            <a:cs typeface="Arial" pitchFamily="34" charset="0"/>
          </a:endParaRPr>
        </a:p>
      </dgm:t>
    </dgm:pt>
    <dgm:pt modelId="{BC10BF88-E277-4BFB-8E99-EFC0717D61C0}" type="parTrans" cxnId="{7E078EFA-5C1A-4D78-99AD-9538F7ECD335}">
      <dgm:prSet/>
      <dgm:spPr/>
      <dgm:t>
        <a:bodyPr/>
        <a:lstStyle/>
        <a:p>
          <a:endParaRPr lang="en-US">
            <a:latin typeface="Arial" pitchFamily="34" charset="0"/>
            <a:cs typeface="Arial" pitchFamily="34" charset="0"/>
          </a:endParaRPr>
        </a:p>
      </dgm:t>
    </dgm:pt>
    <dgm:pt modelId="{6E916500-ED30-434B-9AF1-568220D81002}" type="sibTrans" cxnId="{7E078EFA-5C1A-4D78-99AD-9538F7ECD335}">
      <dgm:prSet/>
      <dgm:spPr/>
      <dgm:t>
        <a:bodyPr/>
        <a:lstStyle/>
        <a:p>
          <a:endParaRPr lang="en-US">
            <a:latin typeface="Arial" pitchFamily="34" charset="0"/>
            <a:cs typeface="Arial" pitchFamily="34" charset="0"/>
          </a:endParaRPr>
        </a:p>
      </dgm:t>
    </dgm:pt>
    <dgm:pt modelId="{ACB959FF-9873-4471-A268-175E9923EE4C}">
      <dgm:prSet custT="1"/>
      <dgm:spPr/>
      <dgm:t>
        <a:bodyPr anchor="ctr"/>
        <a:lstStyle/>
        <a:p>
          <a:r>
            <a:rPr lang="en-US" sz="1600" dirty="0" smtClean="0">
              <a:latin typeface="Arial" pitchFamily="34" charset="0"/>
              <a:cs typeface="Arial" pitchFamily="34" charset="0"/>
            </a:rPr>
            <a:t>Vocabulary and discussion of each parameter</a:t>
          </a:r>
          <a:endParaRPr lang="en-US" sz="1600" dirty="0">
            <a:latin typeface="Arial" pitchFamily="34" charset="0"/>
            <a:cs typeface="Arial" pitchFamily="34" charset="0"/>
          </a:endParaRPr>
        </a:p>
      </dgm:t>
    </dgm:pt>
    <dgm:pt modelId="{0D659F7C-273D-47D2-B313-8001F4945E69}" type="parTrans" cxnId="{B96877AB-B293-48D8-9B28-061D90203986}">
      <dgm:prSet/>
      <dgm:spPr/>
      <dgm:t>
        <a:bodyPr/>
        <a:lstStyle/>
        <a:p>
          <a:endParaRPr lang="en-US">
            <a:latin typeface="Arial" pitchFamily="34" charset="0"/>
            <a:cs typeface="Arial" pitchFamily="34" charset="0"/>
          </a:endParaRPr>
        </a:p>
      </dgm:t>
    </dgm:pt>
    <dgm:pt modelId="{BFA38B92-553A-49A9-88B7-57073A7E5A09}" type="sibTrans" cxnId="{B96877AB-B293-48D8-9B28-061D90203986}">
      <dgm:prSet/>
      <dgm:spPr/>
      <dgm:t>
        <a:bodyPr/>
        <a:lstStyle/>
        <a:p>
          <a:endParaRPr lang="en-US">
            <a:latin typeface="Arial" pitchFamily="34" charset="0"/>
            <a:cs typeface="Arial" pitchFamily="34" charset="0"/>
          </a:endParaRPr>
        </a:p>
      </dgm:t>
    </dgm:pt>
    <dgm:pt modelId="{FD0E5063-C50C-4566-8F1D-9479221D974D}">
      <dgm:prSet custT="1"/>
      <dgm:spPr/>
      <dgm:t>
        <a:bodyPr/>
        <a:lstStyle/>
        <a:p>
          <a:r>
            <a:rPr lang="en-US" sz="2400" dirty="0" smtClean="0">
              <a:solidFill>
                <a:schemeClr val="tx1"/>
              </a:solidFill>
              <a:latin typeface="Arial" pitchFamily="34" charset="0"/>
              <a:cs typeface="Arial" pitchFamily="34" charset="0"/>
            </a:rPr>
            <a:t>What Can YOU Do?</a:t>
          </a:r>
          <a:endParaRPr lang="en-US" sz="2400" dirty="0">
            <a:solidFill>
              <a:schemeClr val="tx1"/>
            </a:solidFill>
            <a:latin typeface="Arial" pitchFamily="34" charset="0"/>
            <a:cs typeface="Arial" pitchFamily="34" charset="0"/>
          </a:endParaRPr>
        </a:p>
      </dgm:t>
    </dgm:pt>
    <dgm:pt modelId="{5886B4A7-8FE7-4675-A404-9AF9B98D7A9A}" type="parTrans" cxnId="{C359662E-DFB4-4A21-AF25-23A8052530DD}">
      <dgm:prSet/>
      <dgm:spPr/>
      <dgm:t>
        <a:bodyPr/>
        <a:lstStyle/>
        <a:p>
          <a:endParaRPr lang="en-US">
            <a:latin typeface="Arial" pitchFamily="34" charset="0"/>
            <a:cs typeface="Arial" pitchFamily="34" charset="0"/>
          </a:endParaRPr>
        </a:p>
      </dgm:t>
    </dgm:pt>
    <dgm:pt modelId="{CBC742E1-E757-447A-9A32-EA52D767A89D}" type="sibTrans" cxnId="{C359662E-DFB4-4A21-AF25-23A8052530DD}">
      <dgm:prSet/>
      <dgm:spPr/>
      <dgm:t>
        <a:bodyPr/>
        <a:lstStyle/>
        <a:p>
          <a:endParaRPr lang="en-US">
            <a:latin typeface="Arial" pitchFamily="34" charset="0"/>
            <a:cs typeface="Arial" pitchFamily="34" charset="0"/>
          </a:endParaRPr>
        </a:p>
      </dgm:t>
    </dgm:pt>
    <dgm:pt modelId="{D18F4B2F-1058-46F2-8F13-DEE47DD1D459}">
      <dgm:prSet custT="1"/>
      <dgm:spPr/>
      <dgm:t>
        <a:bodyPr anchor="ctr"/>
        <a:lstStyle/>
        <a:p>
          <a:r>
            <a:rPr lang="en-US" sz="1600" dirty="0" smtClean="0">
              <a:latin typeface="Arial" pitchFamily="34" charset="0"/>
              <a:cs typeface="Arial" pitchFamily="34" charset="0"/>
            </a:rPr>
            <a:t>Easy steps to improve water quality in your community (games, worksheets, etc.)</a:t>
          </a:r>
          <a:endParaRPr lang="en-US" sz="1600" dirty="0">
            <a:latin typeface="Arial" pitchFamily="34" charset="0"/>
            <a:cs typeface="Arial" pitchFamily="34" charset="0"/>
          </a:endParaRPr>
        </a:p>
      </dgm:t>
    </dgm:pt>
    <dgm:pt modelId="{93782D84-49F5-47F4-BB6A-CEC5FCDC546E}" type="parTrans" cxnId="{1B1FDAF6-0A02-4F1F-B08C-B06312A88434}">
      <dgm:prSet/>
      <dgm:spPr/>
      <dgm:t>
        <a:bodyPr/>
        <a:lstStyle/>
        <a:p>
          <a:endParaRPr lang="en-US">
            <a:latin typeface="Arial" pitchFamily="34" charset="0"/>
            <a:cs typeface="Arial" pitchFamily="34" charset="0"/>
          </a:endParaRPr>
        </a:p>
      </dgm:t>
    </dgm:pt>
    <dgm:pt modelId="{BB5EFF0A-C323-4FCF-BEB7-145A4F19D222}" type="sibTrans" cxnId="{1B1FDAF6-0A02-4F1F-B08C-B06312A88434}">
      <dgm:prSet/>
      <dgm:spPr/>
      <dgm:t>
        <a:bodyPr/>
        <a:lstStyle/>
        <a:p>
          <a:endParaRPr lang="en-US">
            <a:latin typeface="Arial" pitchFamily="34" charset="0"/>
            <a:cs typeface="Arial" pitchFamily="34" charset="0"/>
          </a:endParaRPr>
        </a:p>
      </dgm:t>
    </dgm:pt>
    <dgm:pt modelId="{DDD64777-B1C8-4FAE-818A-F26BAC329638}" type="pres">
      <dgm:prSet presAssocID="{8BB0DB4E-C78C-4F3B-A77E-91D57F8281CC}" presName="Name0" presStyleCnt="0">
        <dgm:presLayoutVars>
          <dgm:dir/>
          <dgm:animLvl val="lvl"/>
          <dgm:resizeHandles/>
        </dgm:presLayoutVars>
      </dgm:prSet>
      <dgm:spPr/>
      <dgm:t>
        <a:bodyPr/>
        <a:lstStyle/>
        <a:p>
          <a:endParaRPr lang="en-US"/>
        </a:p>
      </dgm:t>
    </dgm:pt>
    <dgm:pt modelId="{C5CEB4F8-F13A-4F64-B948-A05BAB8C0B55}" type="pres">
      <dgm:prSet presAssocID="{A24D8686-FD2A-4A2E-8702-99EB53AB2A63}" presName="linNode" presStyleCnt="0"/>
      <dgm:spPr/>
      <dgm:t>
        <a:bodyPr/>
        <a:lstStyle/>
        <a:p>
          <a:endParaRPr lang="en-US"/>
        </a:p>
      </dgm:t>
    </dgm:pt>
    <dgm:pt modelId="{CA0B4796-AF80-4DCC-9367-BC9B1C48EE80}" type="pres">
      <dgm:prSet presAssocID="{A24D8686-FD2A-4A2E-8702-99EB53AB2A63}" presName="parentShp" presStyleLbl="node1" presStyleIdx="0" presStyleCnt="5" custLinFactNeighborX="-45614" custLinFactNeighborY="-24025">
        <dgm:presLayoutVars>
          <dgm:bulletEnabled val="1"/>
        </dgm:presLayoutVars>
      </dgm:prSet>
      <dgm:spPr/>
      <dgm:t>
        <a:bodyPr/>
        <a:lstStyle/>
        <a:p>
          <a:endParaRPr lang="en-US"/>
        </a:p>
      </dgm:t>
    </dgm:pt>
    <dgm:pt modelId="{398181BF-FCCD-4132-8A40-471D921766BE}" type="pres">
      <dgm:prSet presAssocID="{A24D8686-FD2A-4A2E-8702-99EB53AB2A63}" presName="childShp" presStyleLbl="bgAccFollowNode1" presStyleIdx="0" presStyleCnt="5">
        <dgm:presLayoutVars>
          <dgm:bulletEnabled val="1"/>
        </dgm:presLayoutVars>
      </dgm:prSet>
      <dgm:spPr/>
      <dgm:t>
        <a:bodyPr/>
        <a:lstStyle/>
        <a:p>
          <a:endParaRPr lang="en-US"/>
        </a:p>
      </dgm:t>
    </dgm:pt>
    <dgm:pt modelId="{89E3049D-7839-4B99-9C07-25F6FFAF488D}" type="pres">
      <dgm:prSet presAssocID="{AEB1F8FF-325F-46F1-A94C-79B2F9B9BD56}" presName="spacing" presStyleCnt="0"/>
      <dgm:spPr/>
      <dgm:t>
        <a:bodyPr/>
        <a:lstStyle/>
        <a:p>
          <a:endParaRPr lang="en-US"/>
        </a:p>
      </dgm:t>
    </dgm:pt>
    <dgm:pt modelId="{C801AEB0-3524-42A8-8184-AD05B1037034}" type="pres">
      <dgm:prSet presAssocID="{533D5598-570F-4B7D-847C-517D75439286}" presName="linNode" presStyleCnt="0"/>
      <dgm:spPr/>
      <dgm:t>
        <a:bodyPr/>
        <a:lstStyle/>
        <a:p>
          <a:endParaRPr lang="en-US"/>
        </a:p>
      </dgm:t>
    </dgm:pt>
    <dgm:pt modelId="{A80FEEED-16FB-4489-989B-760E4FD1D8FA}" type="pres">
      <dgm:prSet presAssocID="{533D5598-570F-4B7D-847C-517D75439286}" presName="parentShp" presStyleLbl="node1" presStyleIdx="1" presStyleCnt="5">
        <dgm:presLayoutVars>
          <dgm:bulletEnabled val="1"/>
        </dgm:presLayoutVars>
      </dgm:prSet>
      <dgm:spPr/>
      <dgm:t>
        <a:bodyPr/>
        <a:lstStyle/>
        <a:p>
          <a:endParaRPr lang="en-US"/>
        </a:p>
      </dgm:t>
    </dgm:pt>
    <dgm:pt modelId="{574667DC-DC65-4E30-849B-8074126D2AA6}" type="pres">
      <dgm:prSet presAssocID="{533D5598-570F-4B7D-847C-517D75439286}" presName="childShp" presStyleLbl="bgAccFollowNode1" presStyleIdx="1" presStyleCnt="5">
        <dgm:presLayoutVars>
          <dgm:bulletEnabled val="1"/>
        </dgm:presLayoutVars>
      </dgm:prSet>
      <dgm:spPr/>
      <dgm:t>
        <a:bodyPr/>
        <a:lstStyle/>
        <a:p>
          <a:endParaRPr lang="en-US"/>
        </a:p>
      </dgm:t>
    </dgm:pt>
    <dgm:pt modelId="{F337700B-2FEF-4AF1-BAC8-38E0E6CD9769}" type="pres">
      <dgm:prSet presAssocID="{1370C7A8-39F2-4B81-9A62-5FB97933DB22}" presName="spacing" presStyleCnt="0"/>
      <dgm:spPr/>
      <dgm:t>
        <a:bodyPr/>
        <a:lstStyle/>
        <a:p>
          <a:endParaRPr lang="en-US"/>
        </a:p>
      </dgm:t>
    </dgm:pt>
    <dgm:pt modelId="{DFA5474D-FBCA-4879-9956-7EE36AC68A26}" type="pres">
      <dgm:prSet presAssocID="{538C995B-7164-4169-81CF-9CF58D87075F}" presName="linNode" presStyleCnt="0"/>
      <dgm:spPr/>
      <dgm:t>
        <a:bodyPr/>
        <a:lstStyle/>
        <a:p>
          <a:endParaRPr lang="en-US"/>
        </a:p>
      </dgm:t>
    </dgm:pt>
    <dgm:pt modelId="{BD9CEB4F-0031-4E93-ACBD-7A32D6C9AB21}" type="pres">
      <dgm:prSet presAssocID="{538C995B-7164-4169-81CF-9CF58D87075F}" presName="parentShp" presStyleLbl="node1" presStyleIdx="2" presStyleCnt="5">
        <dgm:presLayoutVars>
          <dgm:bulletEnabled val="1"/>
        </dgm:presLayoutVars>
      </dgm:prSet>
      <dgm:spPr/>
      <dgm:t>
        <a:bodyPr/>
        <a:lstStyle/>
        <a:p>
          <a:endParaRPr lang="en-US"/>
        </a:p>
      </dgm:t>
    </dgm:pt>
    <dgm:pt modelId="{F79CE58F-2DE4-4707-A990-D87B73025A70}" type="pres">
      <dgm:prSet presAssocID="{538C995B-7164-4169-81CF-9CF58D87075F}" presName="childShp" presStyleLbl="bgAccFollowNode1" presStyleIdx="2" presStyleCnt="5">
        <dgm:presLayoutVars>
          <dgm:bulletEnabled val="1"/>
        </dgm:presLayoutVars>
      </dgm:prSet>
      <dgm:spPr/>
      <dgm:t>
        <a:bodyPr/>
        <a:lstStyle/>
        <a:p>
          <a:endParaRPr lang="en-US"/>
        </a:p>
      </dgm:t>
    </dgm:pt>
    <dgm:pt modelId="{CAC9BD2C-BCE5-4777-9339-6ED2AAD635F9}" type="pres">
      <dgm:prSet presAssocID="{A2C2D844-FBD4-477F-B2B3-F4571352D457}" presName="spacing" presStyleCnt="0"/>
      <dgm:spPr/>
      <dgm:t>
        <a:bodyPr/>
        <a:lstStyle/>
        <a:p>
          <a:endParaRPr lang="en-US"/>
        </a:p>
      </dgm:t>
    </dgm:pt>
    <dgm:pt modelId="{9F227A0B-A222-4ED8-8DE9-5186521FEA24}" type="pres">
      <dgm:prSet presAssocID="{00CCD15F-523A-4A0D-82A4-D7136A96B37F}" presName="linNode" presStyleCnt="0"/>
      <dgm:spPr/>
      <dgm:t>
        <a:bodyPr/>
        <a:lstStyle/>
        <a:p>
          <a:endParaRPr lang="en-US"/>
        </a:p>
      </dgm:t>
    </dgm:pt>
    <dgm:pt modelId="{F7AE97B8-7120-452D-9F63-BE335D0D7EBA}" type="pres">
      <dgm:prSet presAssocID="{00CCD15F-523A-4A0D-82A4-D7136A96B37F}" presName="parentShp" presStyleLbl="node1" presStyleIdx="3" presStyleCnt="5">
        <dgm:presLayoutVars>
          <dgm:bulletEnabled val="1"/>
        </dgm:presLayoutVars>
      </dgm:prSet>
      <dgm:spPr/>
      <dgm:t>
        <a:bodyPr/>
        <a:lstStyle/>
        <a:p>
          <a:endParaRPr lang="en-US"/>
        </a:p>
      </dgm:t>
    </dgm:pt>
    <dgm:pt modelId="{EA73DD69-1BF8-4718-B6A1-39CF0CA44ADE}" type="pres">
      <dgm:prSet presAssocID="{00CCD15F-523A-4A0D-82A4-D7136A96B37F}" presName="childShp" presStyleLbl="bgAccFollowNode1" presStyleIdx="3" presStyleCnt="5">
        <dgm:presLayoutVars>
          <dgm:bulletEnabled val="1"/>
        </dgm:presLayoutVars>
      </dgm:prSet>
      <dgm:spPr/>
      <dgm:t>
        <a:bodyPr/>
        <a:lstStyle/>
        <a:p>
          <a:endParaRPr lang="en-US"/>
        </a:p>
      </dgm:t>
    </dgm:pt>
    <dgm:pt modelId="{15D7BC22-AF21-483B-892F-B32AC2C76768}" type="pres">
      <dgm:prSet presAssocID="{6E916500-ED30-434B-9AF1-568220D81002}" presName="spacing" presStyleCnt="0"/>
      <dgm:spPr/>
      <dgm:t>
        <a:bodyPr/>
        <a:lstStyle/>
        <a:p>
          <a:endParaRPr lang="en-US"/>
        </a:p>
      </dgm:t>
    </dgm:pt>
    <dgm:pt modelId="{11B81791-720D-4FB3-A25F-B5C5EDCCE07C}" type="pres">
      <dgm:prSet presAssocID="{FD0E5063-C50C-4566-8F1D-9479221D974D}" presName="linNode" presStyleCnt="0"/>
      <dgm:spPr/>
      <dgm:t>
        <a:bodyPr/>
        <a:lstStyle/>
        <a:p>
          <a:endParaRPr lang="en-US"/>
        </a:p>
      </dgm:t>
    </dgm:pt>
    <dgm:pt modelId="{34E099CF-07C6-4AC3-AC7B-4B18B8EA9235}" type="pres">
      <dgm:prSet presAssocID="{FD0E5063-C50C-4566-8F1D-9479221D974D}" presName="parentShp" presStyleLbl="node1" presStyleIdx="4" presStyleCnt="5">
        <dgm:presLayoutVars>
          <dgm:bulletEnabled val="1"/>
        </dgm:presLayoutVars>
      </dgm:prSet>
      <dgm:spPr/>
      <dgm:t>
        <a:bodyPr/>
        <a:lstStyle/>
        <a:p>
          <a:endParaRPr lang="en-US"/>
        </a:p>
      </dgm:t>
    </dgm:pt>
    <dgm:pt modelId="{676E7BE7-99B4-4C87-9252-F2B17660E91A}" type="pres">
      <dgm:prSet presAssocID="{FD0E5063-C50C-4566-8F1D-9479221D974D}" presName="childShp" presStyleLbl="bgAccFollowNode1" presStyleIdx="4" presStyleCnt="5">
        <dgm:presLayoutVars>
          <dgm:bulletEnabled val="1"/>
        </dgm:presLayoutVars>
      </dgm:prSet>
      <dgm:spPr/>
      <dgm:t>
        <a:bodyPr/>
        <a:lstStyle/>
        <a:p>
          <a:endParaRPr lang="en-US"/>
        </a:p>
      </dgm:t>
    </dgm:pt>
  </dgm:ptLst>
  <dgm:cxnLst>
    <dgm:cxn modelId="{DADE7336-1B2B-4E11-BC68-E4B394A5F3BD}" type="presOf" srcId="{533D5598-570F-4B7D-847C-517D75439286}" destId="{A80FEEED-16FB-4489-989B-760E4FD1D8FA}" srcOrd="0" destOrd="0" presId="urn:microsoft.com/office/officeart/2005/8/layout/vList6"/>
    <dgm:cxn modelId="{29093A99-47E4-420C-B4D2-C72051080EC2}" srcId="{8BB0DB4E-C78C-4F3B-A77E-91D57F8281CC}" destId="{538C995B-7164-4169-81CF-9CF58D87075F}" srcOrd="2" destOrd="0" parTransId="{AD0FABFB-E980-4D23-BA62-D7DB4AF2FAAD}" sibTransId="{A2C2D844-FBD4-477F-B2B3-F4571352D457}"/>
    <dgm:cxn modelId="{4E0AA691-8F94-4F19-BA54-A69F34E0323F}" srcId="{A24D8686-FD2A-4A2E-8702-99EB53AB2A63}" destId="{1C75B4A9-FD90-4991-84C4-092F546E1DBA}" srcOrd="0" destOrd="0" parTransId="{A979CCAE-DE29-4BE0-93F3-9199CC4FF266}" sibTransId="{40862A13-09F8-4FB5-B229-93143506ED5A}"/>
    <dgm:cxn modelId="{BA86C842-A2B4-4786-A633-A36ACC91028B}" type="presOf" srcId="{D18F4B2F-1058-46F2-8F13-DEE47DD1D459}" destId="{676E7BE7-99B4-4C87-9252-F2B17660E91A}" srcOrd="0" destOrd="0" presId="urn:microsoft.com/office/officeart/2005/8/layout/vList6"/>
    <dgm:cxn modelId="{1A185C82-4EF5-4A8A-BD5A-2C40F847B00E}" type="presOf" srcId="{634BD54D-DF50-4AEF-8BF9-BF37E6E649C7}" destId="{574667DC-DC65-4E30-849B-8074126D2AA6}" srcOrd="0" destOrd="0" presId="urn:microsoft.com/office/officeart/2005/8/layout/vList6"/>
    <dgm:cxn modelId="{AA905033-E76A-416B-82F3-9CA8F9133258}" srcId="{538C995B-7164-4169-81CF-9CF58D87075F}" destId="{A5673DE5-06B8-419F-892F-490D3CECC5E0}" srcOrd="0" destOrd="0" parTransId="{F062F916-4B32-42A3-99C9-F6ED663338F5}" sibTransId="{83DF110A-C1B5-4F2D-83B0-4950497663E1}"/>
    <dgm:cxn modelId="{C359662E-DFB4-4A21-AF25-23A8052530DD}" srcId="{8BB0DB4E-C78C-4F3B-A77E-91D57F8281CC}" destId="{FD0E5063-C50C-4566-8F1D-9479221D974D}" srcOrd="4" destOrd="0" parTransId="{5886B4A7-8FE7-4675-A404-9AF9B98D7A9A}" sibTransId="{CBC742E1-E757-447A-9A32-EA52D767A89D}"/>
    <dgm:cxn modelId="{5843D919-1ADC-4E68-AFDB-DA5F7A34AEA0}" type="presOf" srcId="{A5673DE5-06B8-419F-892F-490D3CECC5E0}" destId="{F79CE58F-2DE4-4707-A990-D87B73025A70}" srcOrd="0" destOrd="0" presId="urn:microsoft.com/office/officeart/2005/8/layout/vList6"/>
    <dgm:cxn modelId="{7E078EFA-5C1A-4D78-99AD-9538F7ECD335}" srcId="{8BB0DB4E-C78C-4F3B-A77E-91D57F8281CC}" destId="{00CCD15F-523A-4A0D-82A4-D7136A96B37F}" srcOrd="3" destOrd="0" parTransId="{BC10BF88-E277-4BFB-8E99-EFC0717D61C0}" sibTransId="{6E916500-ED30-434B-9AF1-568220D81002}"/>
    <dgm:cxn modelId="{1B1FDAF6-0A02-4F1F-B08C-B06312A88434}" srcId="{FD0E5063-C50C-4566-8F1D-9479221D974D}" destId="{D18F4B2F-1058-46F2-8F13-DEE47DD1D459}" srcOrd="0" destOrd="0" parTransId="{93782D84-49F5-47F4-BB6A-CEC5FCDC546E}" sibTransId="{BB5EFF0A-C323-4FCF-BEB7-145A4F19D222}"/>
    <dgm:cxn modelId="{4D69E2C3-6092-4E3C-A2A0-9B2DE3CA6D0F}" type="presOf" srcId="{538C995B-7164-4169-81CF-9CF58D87075F}" destId="{BD9CEB4F-0031-4E93-ACBD-7A32D6C9AB21}" srcOrd="0" destOrd="0" presId="urn:microsoft.com/office/officeart/2005/8/layout/vList6"/>
    <dgm:cxn modelId="{88DCC18F-27BF-4279-9E20-6EDF74B420A6}" srcId="{8BB0DB4E-C78C-4F3B-A77E-91D57F8281CC}" destId="{A24D8686-FD2A-4A2E-8702-99EB53AB2A63}" srcOrd="0" destOrd="0" parTransId="{D89445D6-5E69-463D-A2AE-059E38B20360}" sibTransId="{AEB1F8FF-325F-46F1-A94C-79B2F9B9BD56}"/>
    <dgm:cxn modelId="{D2F265FF-51D3-4161-AB92-E08744C3505F}" type="presOf" srcId="{A24D8686-FD2A-4A2E-8702-99EB53AB2A63}" destId="{CA0B4796-AF80-4DCC-9367-BC9B1C48EE80}" srcOrd="0" destOrd="0" presId="urn:microsoft.com/office/officeart/2005/8/layout/vList6"/>
    <dgm:cxn modelId="{B96877AB-B293-48D8-9B28-061D90203986}" srcId="{00CCD15F-523A-4A0D-82A4-D7136A96B37F}" destId="{ACB959FF-9873-4471-A268-175E9923EE4C}" srcOrd="0" destOrd="0" parTransId="{0D659F7C-273D-47D2-B313-8001F4945E69}" sibTransId="{BFA38B92-553A-49A9-88B7-57073A7E5A09}"/>
    <dgm:cxn modelId="{B7B3E4CB-3E14-41F1-B4F3-EC42E766C4B7}" type="presOf" srcId="{1C75B4A9-FD90-4991-84C4-092F546E1DBA}" destId="{398181BF-FCCD-4132-8A40-471D921766BE}" srcOrd="0" destOrd="0" presId="urn:microsoft.com/office/officeart/2005/8/layout/vList6"/>
    <dgm:cxn modelId="{51440DDB-C172-412F-B40D-FCF4AFC9A75F}" type="presOf" srcId="{ACB959FF-9873-4471-A268-175E9923EE4C}" destId="{EA73DD69-1BF8-4718-B6A1-39CF0CA44ADE}" srcOrd="0" destOrd="0" presId="urn:microsoft.com/office/officeart/2005/8/layout/vList6"/>
    <dgm:cxn modelId="{392B5B1A-E738-4439-A4D7-B8070EA256C9}" srcId="{8BB0DB4E-C78C-4F3B-A77E-91D57F8281CC}" destId="{533D5598-570F-4B7D-847C-517D75439286}" srcOrd="1" destOrd="0" parTransId="{88A27666-B100-444F-82DA-B144ED083A38}" sibTransId="{1370C7A8-39F2-4B81-9A62-5FB97933DB22}"/>
    <dgm:cxn modelId="{247AB065-E363-4DC6-A956-954CDE46283F}" type="presOf" srcId="{FD0E5063-C50C-4566-8F1D-9479221D974D}" destId="{34E099CF-07C6-4AC3-AC7B-4B18B8EA9235}" srcOrd="0" destOrd="0" presId="urn:microsoft.com/office/officeart/2005/8/layout/vList6"/>
    <dgm:cxn modelId="{83483556-46E9-4C61-A077-7C4AB6409609}" srcId="{533D5598-570F-4B7D-847C-517D75439286}" destId="{634BD54D-DF50-4AEF-8BF9-BF37E6E649C7}" srcOrd="0" destOrd="0" parTransId="{734EE32A-700C-4537-A317-205DFA139D7A}" sibTransId="{73BC2988-63B3-46DD-8A84-542C71BA83B4}"/>
    <dgm:cxn modelId="{9A5B8D1B-E0C3-4200-A87D-0921534ED1AA}" type="presOf" srcId="{8BB0DB4E-C78C-4F3B-A77E-91D57F8281CC}" destId="{DDD64777-B1C8-4FAE-818A-F26BAC329638}" srcOrd="0" destOrd="0" presId="urn:microsoft.com/office/officeart/2005/8/layout/vList6"/>
    <dgm:cxn modelId="{3E48FE18-638D-43D4-84BB-EC7A90F45853}" type="presOf" srcId="{00CCD15F-523A-4A0D-82A4-D7136A96B37F}" destId="{F7AE97B8-7120-452D-9F63-BE335D0D7EBA}" srcOrd="0" destOrd="0" presId="urn:microsoft.com/office/officeart/2005/8/layout/vList6"/>
    <dgm:cxn modelId="{7ED627BD-7C83-442B-A31F-4A39A8693315}" type="presParOf" srcId="{DDD64777-B1C8-4FAE-818A-F26BAC329638}" destId="{C5CEB4F8-F13A-4F64-B948-A05BAB8C0B55}" srcOrd="0" destOrd="0" presId="urn:microsoft.com/office/officeart/2005/8/layout/vList6"/>
    <dgm:cxn modelId="{122013A5-18C4-4AC4-AB02-4D810BE3DE2A}" type="presParOf" srcId="{C5CEB4F8-F13A-4F64-B948-A05BAB8C0B55}" destId="{CA0B4796-AF80-4DCC-9367-BC9B1C48EE80}" srcOrd="0" destOrd="0" presId="urn:microsoft.com/office/officeart/2005/8/layout/vList6"/>
    <dgm:cxn modelId="{8DFDC065-F77E-4EA6-A90A-8731F847B514}" type="presParOf" srcId="{C5CEB4F8-F13A-4F64-B948-A05BAB8C0B55}" destId="{398181BF-FCCD-4132-8A40-471D921766BE}" srcOrd="1" destOrd="0" presId="urn:microsoft.com/office/officeart/2005/8/layout/vList6"/>
    <dgm:cxn modelId="{A6605A49-45D9-47D6-AF06-41DC3AEEA845}" type="presParOf" srcId="{DDD64777-B1C8-4FAE-818A-F26BAC329638}" destId="{89E3049D-7839-4B99-9C07-25F6FFAF488D}" srcOrd="1" destOrd="0" presId="urn:microsoft.com/office/officeart/2005/8/layout/vList6"/>
    <dgm:cxn modelId="{B3F507DF-659C-409B-995B-497190E2B49D}" type="presParOf" srcId="{DDD64777-B1C8-4FAE-818A-F26BAC329638}" destId="{C801AEB0-3524-42A8-8184-AD05B1037034}" srcOrd="2" destOrd="0" presId="urn:microsoft.com/office/officeart/2005/8/layout/vList6"/>
    <dgm:cxn modelId="{CC824126-BF0B-41FF-A90D-7B9A7A0EB55F}" type="presParOf" srcId="{C801AEB0-3524-42A8-8184-AD05B1037034}" destId="{A80FEEED-16FB-4489-989B-760E4FD1D8FA}" srcOrd="0" destOrd="0" presId="urn:microsoft.com/office/officeart/2005/8/layout/vList6"/>
    <dgm:cxn modelId="{1C210F7F-5DD8-4F22-BAA8-44DEF45678EC}" type="presParOf" srcId="{C801AEB0-3524-42A8-8184-AD05B1037034}" destId="{574667DC-DC65-4E30-849B-8074126D2AA6}" srcOrd="1" destOrd="0" presId="urn:microsoft.com/office/officeart/2005/8/layout/vList6"/>
    <dgm:cxn modelId="{FF70251B-004F-4046-B9BD-20912C56BA86}" type="presParOf" srcId="{DDD64777-B1C8-4FAE-818A-F26BAC329638}" destId="{F337700B-2FEF-4AF1-BAC8-38E0E6CD9769}" srcOrd="3" destOrd="0" presId="urn:microsoft.com/office/officeart/2005/8/layout/vList6"/>
    <dgm:cxn modelId="{95835D60-A539-4FCA-BA14-8CD150F04F43}" type="presParOf" srcId="{DDD64777-B1C8-4FAE-818A-F26BAC329638}" destId="{DFA5474D-FBCA-4879-9956-7EE36AC68A26}" srcOrd="4" destOrd="0" presId="urn:microsoft.com/office/officeart/2005/8/layout/vList6"/>
    <dgm:cxn modelId="{985649C3-7AAC-4F58-9D6F-304CF6BB28B7}" type="presParOf" srcId="{DFA5474D-FBCA-4879-9956-7EE36AC68A26}" destId="{BD9CEB4F-0031-4E93-ACBD-7A32D6C9AB21}" srcOrd="0" destOrd="0" presId="urn:microsoft.com/office/officeart/2005/8/layout/vList6"/>
    <dgm:cxn modelId="{51036EE5-BB90-4F6C-87C1-A2722A794A6B}" type="presParOf" srcId="{DFA5474D-FBCA-4879-9956-7EE36AC68A26}" destId="{F79CE58F-2DE4-4707-A990-D87B73025A70}" srcOrd="1" destOrd="0" presId="urn:microsoft.com/office/officeart/2005/8/layout/vList6"/>
    <dgm:cxn modelId="{36A80108-0730-4F90-BABB-789DA87D0E06}" type="presParOf" srcId="{DDD64777-B1C8-4FAE-818A-F26BAC329638}" destId="{CAC9BD2C-BCE5-4777-9339-6ED2AAD635F9}" srcOrd="5" destOrd="0" presId="urn:microsoft.com/office/officeart/2005/8/layout/vList6"/>
    <dgm:cxn modelId="{D12FC739-9C3B-4E1F-8644-EFBFC00D002E}" type="presParOf" srcId="{DDD64777-B1C8-4FAE-818A-F26BAC329638}" destId="{9F227A0B-A222-4ED8-8DE9-5186521FEA24}" srcOrd="6" destOrd="0" presId="urn:microsoft.com/office/officeart/2005/8/layout/vList6"/>
    <dgm:cxn modelId="{6A7DB46B-0359-4679-B20B-A7F3AF18D485}" type="presParOf" srcId="{9F227A0B-A222-4ED8-8DE9-5186521FEA24}" destId="{F7AE97B8-7120-452D-9F63-BE335D0D7EBA}" srcOrd="0" destOrd="0" presId="urn:microsoft.com/office/officeart/2005/8/layout/vList6"/>
    <dgm:cxn modelId="{BBE2671C-6BEA-46CE-8E5D-84F51603EEEE}" type="presParOf" srcId="{9F227A0B-A222-4ED8-8DE9-5186521FEA24}" destId="{EA73DD69-1BF8-4718-B6A1-39CF0CA44ADE}" srcOrd="1" destOrd="0" presId="urn:microsoft.com/office/officeart/2005/8/layout/vList6"/>
    <dgm:cxn modelId="{9D562EEE-3CBE-4775-B73A-3991A00388F3}" type="presParOf" srcId="{DDD64777-B1C8-4FAE-818A-F26BAC329638}" destId="{15D7BC22-AF21-483B-892F-B32AC2C76768}" srcOrd="7" destOrd="0" presId="urn:microsoft.com/office/officeart/2005/8/layout/vList6"/>
    <dgm:cxn modelId="{90A40D18-9ACF-4D7D-A8E5-C01F24A1BB1E}" type="presParOf" srcId="{DDD64777-B1C8-4FAE-818A-F26BAC329638}" destId="{11B81791-720D-4FB3-A25F-B5C5EDCCE07C}" srcOrd="8" destOrd="0" presId="urn:microsoft.com/office/officeart/2005/8/layout/vList6"/>
    <dgm:cxn modelId="{49E5CEB2-FD6E-49D4-8524-B0AEB7D01E2A}" type="presParOf" srcId="{11B81791-720D-4FB3-A25F-B5C5EDCCE07C}" destId="{34E099CF-07C6-4AC3-AC7B-4B18B8EA9235}" srcOrd="0" destOrd="0" presId="urn:microsoft.com/office/officeart/2005/8/layout/vList6"/>
    <dgm:cxn modelId="{CD8076E4-FB4A-4F46-BE09-4DECDCA5FB52}" type="presParOf" srcId="{11B81791-720D-4FB3-A25F-B5C5EDCCE07C}" destId="{676E7BE7-99B4-4C87-9252-F2B17660E91A}" srcOrd="1" destOrd="0" presId="urn:microsoft.com/office/officeart/2005/8/layout/vList6"/>
  </dgm:cxnLst>
  <dgm:bg/>
  <dgm:whole>
    <a:ln>
      <a:noFill/>
    </a:ln>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2AA3B-3D21-4512-AE0B-0F4F9EFD2D58}">
      <dsp:nvSpPr>
        <dsp:cNvPr id="0" name=""/>
        <dsp:cNvSpPr/>
      </dsp:nvSpPr>
      <dsp:spPr>
        <a:xfrm>
          <a:off x="3292643" y="4503"/>
          <a:ext cx="4932937" cy="8810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Match photos to sand samples, looking at physical &amp; environmental factors influencing sand formation</a:t>
          </a:r>
          <a:endParaRPr lang="en-US" sz="1600" kern="1200" dirty="0">
            <a:latin typeface="Arial" pitchFamily="34" charset="0"/>
            <a:cs typeface="Arial" pitchFamily="34" charset="0"/>
          </a:endParaRPr>
        </a:p>
      </dsp:txBody>
      <dsp:txXfrm>
        <a:off x="3292643" y="114637"/>
        <a:ext cx="4602534" cy="660806"/>
      </dsp:txXfrm>
    </dsp:sp>
    <dsp:sp modelId="{94B3D1AF-C027-4DC4-A763-F7C9D3C02761}">
      <dsp:nvSpPr>
        <dsp:cNvPr id="0" name=""/>
        <dsp:cNvSpPr/>
      </dsp:nvSpPr>
      <dsp:spPr>
        <a:xfrm>
          <a:off x="4018" y="119925"/>
          <a:ext cx="3288625" cy="650230"/>
        </a:xfrm>
        <a:prstGeom prst="roundRect">
          <a:avLst/>
        </a:prstGeom>
        <a:solidFill>
          <a:schemeClr val="accent5">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Where in the World?</a:t>
          </a:r>
          <a:endParaRPr lang="en-US" sz="2200" kern="1200" dirty="0">
            <a:solidFill>
              <a:schemeClr val="tx1"/>
            </a:solidFill>
            <a:latin typeface="Arial" pitchFamily="34" charset="0"/>
            <a:cs typeface="Arial" pitchFamily="34" charset="0"/>
          </a:endParaRPr>
        </a:p>
      </dsp:txBody>
      <dsp:txXfrm>
        <a:off x="35760" y="151667"/>
        <a:ext cx="3225141" cy="586746"/>
      </dsp:txXfrm>
    </dsp:sp>
    <dsp:sp modelId="{DE4C3C74-40B3-489C-BCE3-F72CC521F32D}">
      <dsp:nvSpPr>
        <dsp:cNvPr id="0" name=""/>
        <dsp:cNvSpPr/>
      </dsp:nvSpPr>
      <dsp:spPr>
        <a:xfrm>
          <a:off x="3291839" y="950601"/>
          <a:ext cx="4937760" cy="650230"/>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Students take a closer look at individual sand grains under a microscope</a:t>
          </a:r>
          <a:endParaRPr lang="en-US" sz="1600" kern="1200" dirty="0">
            <a:latin typeface="Arial" pitchFamily="34" charset="0"/>
            <a:cs typeface="Arial" pitchFamily="34" charset="0"/>
          </a:endParaRPr>
        </a:p>
      </dsp:txBody>
      <dsp:txXfrm>
        <a:off x="3291839" y="1031880"/>
        <a:ext cx="4693924" cy="487672"/>
      </dsp:txXfrm>
    </dsp:sp>
    <dsp:sp modelId="{6B003C60-323E-40C8-89FE-5138178C204D}">
      <dsp:nvSpPr>
        <dsp:cNvPr id="0" name=""/>
        <dsp:cNvSpPr/>
      </dsp:nvSpPr>
      <dsp:spPr>
        <a:xfrm>
          <a:off x="0" y="950601"/>
          <a:ext cx="3291840" cy="650230"/>
        </a:xfrm>
        <a:prstGeom prst="roundRect">
          <a:avLst/>
        </a:prstGeom>
        <a:solidFill>
          <a:schemeClr val="accent5">
            <a:shade val="80000"/>
            <a:hueOff val="-11691"/>
            <a:satOff val="2165"/>
            <a:lumOff val="253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Sand Slides</a:t>
          </a:r>
          <a:endParaRPr lang="en-US" kern="1200" dirty="0">
            <a:solidFill>
              <a:schemeClr val="tx1"/>
            </a:solidFill>
            <a:latin typeface="Arial" pitchFamily="34" charset="0"/>
            <a:cs typeface="Arial" pitchFamily="34" charset="0"/>
          </a:endParaRPr>
        </a:p>
      </dsp:txBody>
      <dsp:txXfrm>
        <a:off x="31742" y="982343"/>
        <a:ext cx="3228356" cy="586746"/>
      </dsp:txXfrm>
    </dsp:sp>
    <dsp:sp modelId="{4D14000C-BF05-4023-BE78-BD10A722EEFB}">
      <dsp:nvSpPr>
        <dsp:cNvPr id="0" name=""/>
        <dsp:cNvSpPr/>
      </dsp:nvSpPr>
      <dsp:spPr>
        <a:xfrm>
          <a:off x="3291839" y="1665854"/>
          <a:ext cx="4937760" cy="650230"/>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Examines grain shape and angularity in connection to wave and current activity</a:t>
          </a:r>
          <a:endParaRPr lang="en-US" sz="1600" kern="1200" dirty="0">
            <a:latin typeface="Arial" pitchFamily="34" charset="0"/>
            <a:cs typeface="Arial" pitchFamily="34" charset="0"/>
          </a:endParaRPr>
        </a:p>
      </dsp:txBody>
      <dsp:txXfrm>
        <a:off x="3291839" y="1747133"/>
        <a:ext cx="4693924" cy="487672"/>
      </dsp:txXfrm>
    </dsp:sp>
    <dsp:sp modelId="{18226887-179F-49F5-AD86-9684313E070D}">
      <dsp:nvSpPr>
        <dsp:cNvPr id="0" name=""/>
        <dsp:cNvSpPr/>
      </dsp:nvSpPr>
      <dsp:spPr>
        <a:xfrm>
          <a:off x="0" y="1665854"/>
          <a:ext cx="3291840" cy="650230"/>
        </a:xfrm>
        <a:prstGeom prst="roundRect">
          <a:avLst/>
        </a:prstGeom>
        <a:solidFill>
          <a:schemeClr val="accent5">
            <a:shade val="80000"/>
            <a:hueOff val="-23381"/>
            <a:satOff val="4329"/>
            <a:lumOff val="506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Surf’s Up!</a:t>
          </a:r>
          <a:endParaRPr lang="en-US" sz="2200" kern="1200" dirty="0">
            <a:solidFill>
              <a:schemeClr val="tx1"/>
            </a:solidFill>
            <a:latin typeface="Arial" pitchFamily="34" charset="0"/>
            <a:cs typeface="Arial" pitchFamily="34" charset="0"/>
          </a:endParaRPr>
        </a:p>
      </dsp:txBody>
      <dsp:txXfrm>
        <a:off x="31742" y="1697596"/>
        <a:ext cx="3228356" cy="586746"/>
      </dsp:txXfrm>
    </dsp:sp>
    <dsp:sp modelId="{EDE75C89-230C-42F4-860D-15BB4CF8B001}">
      <dsp:nvSpPr>
        <dsp:cNvPr id="0" name=""/>
        <dsp:cNvSpPr/>
      </dsp:nvSpPr>
      <dsp:spPr>
        <a:xfrm>
          <a:off x="3291839" y="2381107"/>
          <a:ext cx="4937760" cy="650230"/>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Students examine effects of wind on sorting; Introduction to grain size and sieving</a:t>
          </a:r>
          <a:endParaRPr lang="en-US" sz="1600" kern="1200" dirty="0">
            <a:latin typeface="Arial" pitchFamily="34" charset="0"/>
            <a:cs typeface="Arial" pitchFamily="34" charset="0"/>
          </a:endParaRPr>
        </a:p>
      </dsp:txBody>
      <dsp:txXfrm>
        <a:off x="3291839" y="2462386"/>
        <a:ext cx="4693924" cy="487672"/>
      </dsp:txXfrm>
    </dsp:sp>
    <dsp:sp modelId="{D8E7EA7A-9868-427B-84B8-C3EE3C0DE182}">
      <dsp:nvSpPr>
        <dsp:cNvPr id="0" name=""/>
        <dsp:cNvSpPr/>
      </dsp:nvSpPr>
      <dsp:spPr>
        <a:xfrm>
          <a:off x="0" y="2381107"/>
          <a:ext cx="3291840" cy="650230"/>
        </a:xfrm>
        <a:prstGeom prst="roundRect">
          <a:avLst/>
        </a:prstGeom>
        <a:solidFill>
          <a:schemeClr val="accent5">
            <a:shade val="80000"/>
            <a:hueOff val="-35072"/>
            <a:satOff val="6494"/>
            <a:lumOff val="759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Shifting Sands</a:t>
          </a:r>
          <a:endParaRPr lang="en-US" sz="2200" kern="1200" dirty="0">
            <a:solidFill>
              <a:schemeClr val="tx1"/>
            </a:solidFill>
            <a:latin typeface="Arial" pitchFamily="34" charset="0"/>
            <a:cs typeface="Arial" pitchFamily="34" charset="0"/>
          </a:endParaRPr>
        </a:p>
      </dsp:txBody>
      <dsp:txXfrm>
        <a:off x="31742" y="2412849"/>
        <a:ext cx="3228356" cy="586746"/>
      </dsp:txXfrm>
    </dsp:sp>
    <dsp:sp modelId="{C9E7EB3B-5DCF-4B55-87F0-993263E6F3CD}">
      <dsp:nvSpPr>
        <dsp:cNvPr id="0" name=""/>
        <dsp:cNvSpPr/>
      </dsp:nvSpPr>
      <dsp:spPr>
        <a:xfrm>
          <a:off x="3291839" y="3096360"/>
          <a:ext cx="4937760" cy="650230"/>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Students examine magnetic sands and take a closer look at composition</a:t>
          </a:r>
          <a:endParaRPr lang="en-US" sz="1600" kern="1200" dirty="0">
            <a:latin typeface="Arial" pitchFamily="34" charset="0"/>
            <a:cs typeface="Arial" pitchFamily="34" charset="0"/>
          </a:endParaRPr>
        </a:p>
      </dsp:txBody>
      <dsp:txXfrm>
        <a:off x="3291839" y="3177639"/>
        <a:ext cx="4693924" cy="487672"/>
      </dsp:txXfrm>
    </dsp:sp>
    <dsp:sp modelId="{61F6AD7B-87A9-4EB2-9341-3758A1410E14}">
      <dsp:nvSpPr>
        <dsp:cNvPr id="0" name=""/>
        <dsp:cNvSpPr/>
      </dsp:nvSpPr>
      <dsp:spPr>
        <a:xfrm>
          <a:off x="0" y="3096360"/>
          <a:ext cx="3291840" cy="650230"/>
        </a:xfrm>
        <a:prstGeom prst="roundRect">
          <a:avLst/>
        </a:prstGeom>
        <a:solidFill>
          <a:schemeClr val="accent5">
            <a:shade val="80000"/>
            <a:hueOff val="-46763"/>
            <a:satOff val="8659"/>
            <a:lumOff val="1012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Physical Attraction</a:t>
          </a:r>
          <a:endParaRPr lang="en-US" sz="2200" kern="1200" dirty="0">
            <a:solidFill>
              <a:schemeClr val="tx1"/>
            </a:solidFill>
            <a:latin typeface="Arial" pitchFamily="34" charset="0"/>
            <a:cs typeface="Arial" pitchFamily="34" charset="0"/>
          </a:endParaRPr>
        </a:p>
      </dsp:txBody>
      <dsp:txXfrm>
        <a:off x="31742" y="3128102"/>
        <a:ext cx="3228356" cy="586746"/>
      </dsp:txXfrm>
    </dsp:sp>
    <dsp:sp modelId="{871C2BE0-4825-46AC-A401-BDB5CE6EA207}">
      <dsp:nvSpPr>
        <dsp:cNvPr id="0" name=""/>
        <dsp:cNvSpPr/>
      </dsp:nvSpPr>
      <dsp:spPr>
        <a:xfrm>
          <a:off x="3291839" y="3811613"/>
          <a:ext cx="4937760" cy="650230"/>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Effects of ocean acidification on calcareous material</a:t>
          </a:r>
          <a:endParaRPr lang="en-US" sz="1600" kern="1200" dirty="0">
            <a:latin typeface="Arial" pitchFamily="34" charset="0"/>
            <a:cs typeface="Arial" pitchFamily="34" charset="0"/>
          </a:endParaRPr>
        </a:p>
      </dsp:txBody>
      <dsp:txXfrm>
        <a:off x="3291839" y="3892892"/>
        <a:ext cx="4693924" cy="487672"/>
      </dsp:txXfrm>
    </dsp:sp>
    <dsp:sp modelId="{EC919D72-D845-4464-A1F5-A022AD3AF47A}">
      <dsp:nvSpPr>
        <dsp:cNvPr id="0" name=""/>
        <dsp:cNvSpPr/>
      </dsp:nvSpPr>
      <dsp:spPr>
        <a:xfrm>
          <a:off x="0" y="3811613"/>
          <a:ext cx="3291840" cy="650230"/>
        </a:xfrm>
        <a:prstGeom prst="roundRect">
          <a:avLst/>
        </a:prstGeom>
        <a:solidFill>
          <a:schemeClr val="accent5">
            <a:shade val="80000"/>
            <a:hueOff val="-58453"/>
            <a:satOff val="10823"/>
            <a:lumOff val="1265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Ocean Acidification</a:t>
          </a:r>
          <a:endParaRPr lang="en-US" sz="2200" kern="1200" dirty="0">
            <a:solidFill>
              <a:schemeClr val="tx1"/>
            </a:solidFill>
            <a:latin typeface="Arial" pitchFamily="34" charset="0"/>
            <a:cs typeface="Arial" pitchFamily="34" charset="0"/>
          </a:endParaRPr>
        </a:p>
      </dsp:txBody>
      <dsp:txXfrm>
        <a:off x="31742" y="3843355"/>
        <a:ext cx="3228356" cy="586746"/>
      </dsp:txXfrm>
    </dsp:sp>
    <dsp:sp modelId="{E3A1D67D-2D00-4974-A49E-D5318F4CDCA9}">
      <dsp:nvSpPr>
        <dsp:cNvPr id="0" name=""/>
        <dsp:cNvSpPr/>
      </dsp:nvSpPr>
      <dsp:spPr>
        <a:xfrm>
          <a:off x="3291839" y="4526866"/>
          <a:ext cx="4937760" cy="650230"/>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Using “sand boxes” students take a closer look at the history of their samples</a:t>
          </a:r>
          <a:endParaRPr lang="en-US" sz="1600" kern="1200" dirty="0">
            <a:latin typeface="Arial" pitchFamily="34" charset="0"/>
            <a:cs typeface="Arial" pitchFamily="34" charset="0"/>
          </a:endParaRPr>
        </a:p>
      </dsp:txBody>
      <dsp:txXfrm>
        <a:off x="3291839" y="4608145"/>
        <a:ext cx="4693924" cy="487672"/>
      </dsp:txXfrm>
    </dsp:sp>
    <dsp:sp modelId="{566DFF8C-53C4-45B2-BCFF-94A650AAEFFF}">
      <dsp:nvSpPr>
        <dsp:cNvPr id="0" name=""/>
        <dsp:cNvSpPr/>
      </dsp:nvSpPr>
      <dsp:spPr>
        <a:xfrm>
          <a:off x="0" y="4526866"/>
          <a:ext cx="3291840" cy="650230"/>
        </a:xfrm>
        <a:prstGeom prst="roundRect">
          <a:avLst/>
        </a:prstGeom>
        <a:solidFill>
          <a:schemeClr val="accent5">
            <a:shade val="80000"/>
            <a:hueOff val="-70144"/>
            <a:satOff val="12988"/>
            <a:lumOff val="1518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Sand Detective</a:t>
          </a:r>
          <a:endParaRPr lang="en-US" sz="2200" kern="1200" dirty="0">
            <a:solidFill>
              <a:schemeClr val="tx1"/>
            </a:solidFill>
            <a:latin typeface="Arial" pitchFamily="34" charset="0"/>
            <a:cs typeface="Arial" pitchFamily="34" charset="0"/>
          </a:endParaRPr>
        </a:p>
      </dsp:txBody>
      <dsp:txXfrm>
        <a:off x="31742" y="4558608"/>
        <a:ext cx="3228356" cy="5867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181BF-FCCD-4132-8A40-471D921766BE}">
      <dsp:nvSpPr>
        <dsp:cNvPr id="0" name=""/>
        <dsp:cNvSpPr/>
      </dsp:nvSpPr>
      <dsp:spPr>
        <a:xfrm>
          <a:off x="3291839" y="632"/>
          <a:ext cx="4937760" cy="7969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Graphing Beach Profile</a:t>
          </a:r>
          <a:endParaRPr lang="en-U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Visual method of observing beach movement</a:t>
          </a:r>
          <a:endParaRPr lang="en-US" sz="1600" kern="1200" dirty="0">
            <a:latin typeface="Arial" pitchFamily="34" charset="0"/>
            <a:cs typeface="Arial" pitchFamily="34" charset="0"/>
          </a:endParaRPr>
        </a:p>
      </dsp:txBody>
      <dsp:txXfrm>
        <a:off x="3291839" y="100254"/>
        <a:ext cx="4638895" cy="597730"/>
      </dsp:txXfrm>
    </dsp:sp>
    <dsp:sp modelId="{CA0B4796-AF80-4DCC-9367-BC9B1C48EE80}">
      <dsp:nvSpPr>
        <dsp:cNvPr id="0" name=""/>
        <dsp:cNvSpPr/>
      </dsp:nvSpPr>
      <dsp:spPr>
        <a:xfrm>
          <a:off x="0" y="632"/>
          <a:ext cx="3291840" cy="796974"/>
        </a:xfrm>
        <a:prstGeom prst="roundRect">
          <a:avLst/>
        </a:prstGeom>
        <a:solidFill>
          <a:schemeClr val="accent5">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smtClean="0">
              <a:solidFill>
                <a:schemeClr val="tx1"/>
              </a:solidFill>
              <a:latin typeface="Arial" pitchFamily="34" charset="0"/>
              <a:cs typeface="Arial" pitchFamily="34" charset="0"/>
            </a:rPr>
            <a:t>Beach Profiling</a:t>
          </a:r>
          <a:endParaRPr lang="en-US" sz="2200" kern="1200" dirty="0">
            <a:solidFill>
              <a:schemeClr val="tx1"/>
            </a:solidFill>
            <a:latin typeface="Arial" pitchFamily="34" charset="0"/>
            <a:cs typeface="Arial" pitchFamily="34" charset="0"/>
          </a:endParaRPr>
        </a:p>
      </dsp:txBody>
      <dsp:txXfrm>
        <a:off x="38905" y="39537"/>
        <a:ext cx="3214030" cy="719164"/>
      </dsp:txXfrm>
    </dsp:sp>
    <dsp:sp modelId="{574667DC-DC65-4E30-849B-8074126D2AA6}">
      <dsp:nvSpPr>
        <dsp:cNvPr id="0" name=""/>
        <dsp:cNvSpPr/>
      </dsp:nvSpPr>
      <dsp:spPr>
        <a:xfrm>
          <a:off x="3291839" y="877304"/>
          <a:ext cx="4937760" cy="7969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Dune Vegetation; Coastal Plant/Animal Adaptations</a:t>
          </a:r>
          <a:endParaRPr lang="en-US" sz="1600" kern="1200" dirty="0">
            <a:latin typeface="Arial" pitchFamily="34" charset="0"/>
            <a:cs typeface="Arial" pitchFamily="34" charset="0"/>
          </a:endParaRPr>
        </a:p>
      </dsp:txBody>
      <dsp:txXfrm>
        <a:off x="3291839" y="976926"/>
        <a:ext cx="4638895" cy="597730"/>
      </dsp:txXfrm>
    </dsp:sp>
    <dsp:sp modelId="{A80FEEED-16FB-4489-989B-760E4FD1D8FA}">
      <dsp:nvSpPr>
        <dsp:cNvPr id="0" name=""/>
        <dsp:cNvSpPr/>
      </dsp:nvSpPr>
      <dsp:spPr>
        <a:xfrm>
          <a:off x="0" y="877304"/>
          <a:ext cx="3291840" cy="796974"/>
        </a:xfrm>
        <a:prstGeom prst="roundRect">
          <a:avLst/>
        </a:prstGeom>
        <a:solidFill>
          <a:schemeClr val="accent5">
            <a:shade val="80000"/>
            <a:hueOff val="-14029"/>
            <a:satOff val="2598"/>
            <a:lumOff val="303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latin typeface="Arial" pitchFamily="34" charset="0"/>
              <a:cs typeface="Arial" pitchFamily="34" charset="0"/>
            </a:rPr>
            <a:t>Fringe Ecosystem</a:t>
          </a:r>
          <a:endParaRPr lang="en-US" sz="2300" kern="1200" dirty="0">
            <a:solidFill>
              <a:schemeClr val="tx1"/>
            </a:solidFill>
            <a:latin typeface="Arial" pitchFamily="34" charset="0"/>
            <a:cs typeface="Arial" pitchFamily="34" charset="0"/>
          </a:endParaRPr>
        </a:p>
      </dsp:txBody>
      <dsp:txXfrm>
        <a:off x="38905" y="916209"/>
        <a:ext cx="3214030" cy="719164"/>
      </dsp:txXfrm>
    </dsp:sp>
    <dsp:sp modelId="{F79CE58F-2DE4-4707-A990-D87B73025A70}">
      <dsp:nvSpPr>
        <dsp:cNvPr id="0" name=""/>
        <dsp:cNvSpPr/>
      </dsp:nvSpPr>
      <dsp:spPr>
        <a:xfrm>
          <a:off x="3291839" y="1753976"/>
          <a:ext cx="4937760" cy="7969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Explorer’s Field Book</a:t>
          </a:r>
          <a:endParaRPr lang="en-U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Scientific Method</a:t>
          </a:r>
          <a:endParaRPr lang="en-US" sz="1600" kern="1200" dirty="0">
            <a:latin typeface="Arial" pitchFamily="34" charset="0"/>
            <a:cs typeface="Arial" pitchFamily="34" charset="0"/>
          </a:endParaRPr>
        </a:p>
      </dsp:txBody>
      <dsp:txXfrm>
        <a:off x="3291839" y="1853598"/>
        <a:ext cx="4638895" cy="597730"/>
      </dsp:txXfrm>
    </dsp:sp>
    <dsp:sp modelId="{BD9CEB4F-0031-4E93-ACBD-7A32D6C9AB21}">
      <dsp:nvSpPr>
        <dsp:cNvPr id="0" name=""/>
        <dsp:cNvSpPr/>
      </dsp:nvSpPr>
      <dsp:spPr>
        <a:xfrm>
          <a:off x="0" y="1753976"/>
          <a:ext cx="3291840" cy="796974"/>
        </a:xfrm>
        <a:prstGeom prst="roundRect">
          <a:avLst/>
        </a:prstGeom>
        <a:solidFill>
          <a:schemeClr val="accent5">
            <a:shade val="80000"/>
            <a:hueOff val="-28058"/>
            <a:satOff val="5195"/>
            <a:lumOff val="60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latin typeface="Arial" pitchFamily="34" charset="0"/>
              <a:cs typeface="Arial" pitchFamily="34" charset="0"/>
            </a:rPr>
            <a:t>Field Mapping</a:t>
          </a:r>
          <a:endParaRPr lang="en-US" sz="2300" kern="1200" dirty="0">
            <a:solidFill>
              <a:schemeClr val="tx1"/>
            </a:solidFill>
            <a:latin typeface="Arial" pitchFamily="34" charset="0"/>
            <a:cs typeface="Arial" pitchFamily="34" charset="0"/>
          </a:endParaRPr>
        </a:p>
      </dsp:txBody>
      <dsp:txXfrm>
        <a:off x="38905" y="1792881"/>
        <a:ext cx="3214030" cy="719164"/>
      </dsp:txXfrm>
    </dsp:sp>
    <dsp:sp modelId="{C8B236C1-ECF1-4439-B37E-397AFCD762E4}">
      <dsp:nvSpPr>
        <dsp:cNvPr id="0" name=""/>
        <dsp:cNvSpPr/>
      </dsp:nvSpPr>
      <dsp:spPr>
        <a:xfrm>
          <a:off x="3291839" y="2630648"/>
          <a:ext cx="4937760" cy="7969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Understand processes shaping and influencing </a:t>
          </a:r>
          <a:r>
            <a:rPr lang="en-US" sz="1600" kern="1200" dirty="0" err="1" smtClean="0">
              <a:latin typeface="Arial" pitchFamily="34" charset="0"/>
              <a:cs typeface="Arial" pitchFamily="34" charset="0"/>
            </a:rPr>
            <a:t>beachface</a:t>
          </a:r>
          <a:r>
            <a:rPr lang="en-US" sz="1600" kern="1200" dirty="0" smtClean="0">
              <a:latin typeface="Arial" pitchFamily="34" charset="0"/>
              <a:cs typeface="Arial" pitchFamily="34" charset="0"/>
            </a:rPr>
            <a:t>; Measure </a:t>
          </a:r>
          <a:r>
            <a:rPr lang="en-US" sz="1600" kern="1200" dirty="0" err="1" smtClean="0">
              <a:latin typeface="Arial" pitchFamily="34" charset="0"/>
              <a:cs typeface="Arial" pitchFamily="34" charset="0"/>
            </a:rPr>
            <a:t>longshore</a:t>
          </a:r>
          <a:r>
            <a:rPr lang="en-US" sz="1600" kern="1200" dirty="0" smtClean="0">
              <a:latin typeface="Arial" pitchFamily="34" charset="0"/>
              <a:cs typeface="Arial" pitchFamily="34" charset="0"/>
            </a:rPr>
            <a:t> drift</a:t>
          </a:r>
          <a:endParaRPr lang="en-US" sz="1600" kern="1200" dirty="0">
            <a:latin typeface="Arial" pitchFamily="34" charset="0"/>
            <a:cs typeface="Arial" pitchFamily="34" charset="0"/>
          </a:endParaRPr>
        </a:p>
      </dsp:txBody>
      <dsp:txXfrm>
        <a:off x="3291839" y="2730270"/>
        <a:ext cx="4638895" cy="597730"/>
      </dsp:txXfrm>
    </dsp:sp>
    <dsp:sp modelId="{38706053-FAAA-4B87-9537-1B51EE646340}">
      <dsp:nvSpPr>
        <dsp:cNvPr id="0" name=""/>
        <dsp:cNvSpPr/>
      </dsp:nvSpPr>
      <dsp:spPr>
        <a:xfrm>
          <a:off x="0" y="2630648"/>
          <a:ext cx="3291840" cy="796974"/>
        </a:xfrm>
        <a:prstGeom prst="roundRect">
          <a:avLst/>
        </a:prstGeom>
        <a:solidFill>
          <a:schemeClr val="accent5">
            <a:shade val="80000"/>
            <a:hueOff val="-42086"/>
            <a:satOff val="7793"/>
            <a:lumOff val="911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err="1" smtClean="0">
              <a:solidFill>
                <a:schemeClr val="tx1"/>
              </a:solidFill>
              <a:latin typeface="Arial" pitchFamily="34" charset="0"/>
              <a:cs typeface="Arial" pitchFamily="34" charset="0"/>
            </a:rPr>
            <a:t>Nearshore</a:t>
          </a:r>
          <a:r>
            <a:rPr lang="en-US" sz="2300" kern="1200" dirty="0" smtClean="0">
              <a:solidFill>
                <a:schemeClr val="tx1"/>
              </a:solidFill>
              <a:latin typeface="Arial" pitchFamily="34" charset="0"/>
              <a:cs typeface="Arial" pitchFamily="34" charset="0"/>
            </a:rPr>
            <a:t> Currents</a:t>
          </a:r>
          <a:endParaRPr lang="en-US" sz="2300" kern="1200" dirty="0">
            <a:solidFill>
              <a:schemeClr val="tx1"/>
            </a:solidFill>
            <a:latin typeface="Arial" pitchFamily="34" charset="0"/>
            <a:cs typeface="Arial" pitchFamily="34" charset="0"/>
          </a:endParaRPr>
        </a:p>
      </dsp:txBody>
      <dsp:txXfrm>
        <a:off x="38905" y="2669553"/>
        <a:ext cx="3214030" cy="719164"/>
      </dsp:txXfrm>
    </dsp:sp>
    <dsp:sp modelId="{ED154B62-C0CA-44BA-9AC1-295AE58D7438}">
      <dsp:nvSpPr>
        <dsp:cNvPr id="0" name=""/>
        <dsp:cNvSpPr/>
      </dsp:nvSpPr>
      <dsp:spPr>
        <a:xfrm>
          <a:off x="3291839" y="3507320"/>
          <a:ext cx="4937760" cy="7969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Impact of hard structures on </a:t>
          </a:r>
          <a:r>
            <a:rPr lang="en-US" sz="1600" kern="1200" dirty="0" err="1" smtClean="0">
              <a:latin typeface="Arial" pitchFamily="34" charset="0"/>
              <a:cs typeface="Arial" pitchFamily="34" charset="0"/>
            </a:rPr>
            <a:t>beachface</a:t>
          </a:r>
          <a:endParaRPr lang="en-U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Factors that affect sediment transport</a:t>
          </a:r>
          <a:endParaRPr lang="en-US" sz="1600" kern="1200" dirty="0">
            <a:latin typeface="Arial" pitchFamily="34" charset="0"/>
            <a:cs typeface="Arial" pitchFamily="34" charset="0"/>
          </a:endParaRPr>
        </a:p>
      </dsp:txBody>
      <dsp:txXfrm>
        <a:off x="3291839" y="3606942"/>
        <a:ext cx="4638895" cy="597730"/>
      </dsp:txXfrm>
    </dsp:sp>
    <dsp:sp modelId="{CCFC34AF-D3DB-41CA-BB4E-208B4F981733}">
      <dsp:nvSpPr>
        <dsp:cNvPr id="0" name=""/>
        <dsp:cNvSpPr/>
      </dsp:nvSpPr>
      <dsp:spPr>
        <a:xfrm>
          <a:off x="0" y="3507320"/>
          <a:ext cx="3291840" cy="796974"/>
        </a:xfrm>
        <a:prstGeom prst="roundRect">
          <a:avLst/>
        </a:prstGeom>
        <a:solidFill>
          <a:schemeClr val="accent5">
            <a:shade val="80000"/>
            <a:hueOff val="-56115"/>
            <a:satOff val="10390"/>
            <a:lumOff val="1214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latin typeface="Arial" pitchFamily="34" charset="0"/>
              <a:cs typeface="Arial" pitchFamily="34" charset="0"/>
            </a:rPr>
            <a:t>Modeling Beach Erosion</a:t>
          </a:r>
          <a:endParaRPr lang="en-US" sz="2300" kern="1200" dirty="0">
            <a:solidFill>
              <a:schemeClr val="tx1"/>
            </a:solidFill>
            <a:latin typeface="Arial" pitchFamily="34" charset="0"/>
            <a:cs typeface="Arial" pitchFamily="34" charset="0"/>
          </a:endParaRPr>
        </a:p>
      </dsp:txBody>
      <dsp:txXfrm>
        <a:off x="38905" y="3546225"/>
        <a:ext cx="3214030" cy="719164"/>
      </dsp:txXfrm>
    </dsp:sp>
    <dsp:sp modelId="{24701DBD-D21D-4A4E-A61F-ED54445630BF}">
      <dsp:nvSpPr>
        <dsp:cNvPr id="0" name=""/>
        <dsp:cNvSpPr/>
      </dsp:nvSpPr>
      <dsp:spPr>
        <a:xfrm>
          <a:off x="3291839" y="4383992"/>
          <a:ext cx="4937760" cy="796974"/>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Beach formation</a:t>
          </a:r>
          <a:endParaRPr lang="en-US" sz="1600" kern="1200" dirty="0">
            <a:latin typeface="Arial" pitchFamily="34" charset="0"/>
            <a:cs typeface="Arial" pitchFamily="34" charset="0"/>
          </a:endParaRPr>
        </a:p>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History/travel of sand grains to </a:t>
          </a:r>
          <a:r>
            <a:rPr lang="en-US" sz="1600" kern="1200" dirty="0" err="1" smtClean="0">
              <a:latin typeface="Arial" pitchFamily="34" charset="0"/>
              <a:cs typeface="Arial" pitchFamily="34" charset="0"/>
            </a:rPr>
            <a:t>beachface</a:t>
          </a:r>
          <a:endParaRPr lang="en-US" sz="1600" kern="1200" dirty="0">
            <a:latin typeface="Arial" pitchFamily="34" charset="0"/>
            <a:cs typeface="Arial" pitchFamily="34" charset="0"/>
          </a:endParaRPr>
        </a:p>
      </dsp:txBody>
      <dsp:txXfrm>
        <a:off x="3291839" y="4483614"/>
        <a:ext cx="4638895" cy="597730"/>
      </dsp:txXfrm>
    </dsp:sp>
    <dsp:sp modelId="{291D882A-5F84-4677-8896-73A106E7A69B}">
      <dsp:nvSpPr>
        <dsp:cNvPr id="0" name=""/>
        <dsp:cNvSpPr/>
      </dsp:nvSpPr>
      <dsp:spPr>
        <a:xfrm>
          <a:off x="0" y="4383992"/>
          <a:ext cx="3291840" cy="796974"/>
        </a:xfrm>
        <a:prstGeom prst="roundRect">
          <a:avLst/>
        </a:prstGeom>
        <a:solidFill>
          <a:schemeClr val="accent5">
            <a:shade val="80000"/>
            <a:hueOff val="-70144"/>
            <a:satOff val="12988"/>
            <a:lumOff val="1518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latin typeface="Arial" pitchFamily="34" charset="0"/>
              <a:cs typeface="Arial" pitchFamily="34" charset="0"/>
            </a:rPr>
            <a:t>“Roxy’s Rough Ride to the Beach”</a:t>
          </a:r>
          <a:endParaRPr lang="en-US" sz="2300" kern="1200" dirty="0">
            <a:solidFill>
              <a:schemeClr val="tx1"/>
            </a:solidFill>
            <a:latin typeface="Arial" pitchFamily="34" charset="0"/>
            <a:cs typeface="Arial" pitchFamily="34" charset="0"/>
          </a:endParaRPr>
        </a:p>
      </dsp:txBody>
      <dsp:txXfrm>
        <a:off x="38905" y="4422897"/>
        <a:ext cx="3214030" cy="7191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181BF-FCCD-4132-8A40-471D921766BE}">
      <dsp:nvSpPr>
        <dsp:cNvPr id="0" name=""/>
        <dsp:cNvSpPr/>
      </dsp:nvSpPr>
      <dsp:spPr>
        <a:xfrm>
          <a:off x="3291839" y="1771"/>
          <a:ext cx="4937760" cy="958899"/>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World ocean covers over 70% of Earth’s surface; importance of water quality</a:t>
          </a:r>
          <a:endParaRPr lang="en-US" sz="1600" kern="1200" dirty="0">
            <a:latin typeface="Arial" pitchFamily="34" charset="0"/>
            <a:cs typeface="Arial" pitchFamily="34" charset="0"/>
          </a:endParaRPr>
        </a:p>
      </dsp:txBody>
      <dsp:txXfrm>
        <a:off x="3291839" y="121633"/>
        <a:ext cx="4578173" cy="719175"/>
      </dsp:txXfrm>
    </dsp:sp>
    <dsp:sp modelId="{CA0B4796-AF80-4DCC-9367-BC9B1C48EE80}">
      <dsp:nvSpPr>
        <dsp:cNvPr id="0" name=""/>
        <dsp:cNvSpPr/>
      </dsp:nvSpPr>
      <dsp:spPr>
        <a:xfrm>
          <a:off x="0" y="0"/>
          <a:ext cx="3291840" cy="958899"/>
        </a:xfrm>
        <a:prstGeom prst="roundRect">
          <a:avLst/>
        </a:prstGeom>
        <a:solidFill>
          <a:schemeClr val="accent5">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Arial" pitchFamily="34" charset="0"/>
              <a:cs typeface="Arial" pitchFamily="34" charset="0"/>
            </a:rPr>
            <a:t>Blue Planet</a:t>
          </a:r>
          <a:endParaRPr lang="en-US" sz="2400" kern="1200" dirty="0">
            <a:solidFill>
              <a:schemeClr val="tx1"/>
            </a:solidFill>
            <a:latin typeface="Arial" pitchFamily="34" charset="0"/>
            <a:cs typeface="Arial" pitchFamily="34" charset="0"/>
          </a:endParaRPr>
        </a:p>
      </dsp:txBody>
      <dsp:txXfrm>
        <a:off x="46810" y="46810"/>
        <a:ext cx="3198220" cy="865279"/>
      </dsp:txXfrm>
    </dsp:sp>
    <dsp:sp modelId="{574667DC-DC65-4E30-849B-8074126D2AA6}">
      <dsp:nvSpPr>
        <dsp:cNvPr id="0" name=""/>
        <dsp:cNvSpPr/>
      </dsp:nvSpPr>
      <dsp:spPr>
        <a:xfrm>
          <a:off x="3291839" y="1056560"/>
          <a:ext cx="4937760" cy="958899"/>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Delineating Watersheds; role of non-point source pollution on water bodies</a:t>
          </a:r>
          <a:endParaRPr lang="en-US" sz="1600" kern="1200" dirty="0">
            <a:latin typeface="Arial" pitchFamily="34" charset="0"/>
            <a:cs typeface="Arial" pitchFamily="34" charset="0"/>
          </a:endParaRPr>
        </a:p>
      </dsp:txBody>
      <dsp:txXfrm>
        <a:off x="3291839" y="1176422"/>
        <a:ext cx="4578173" cy="719175"/>
      </dsp:txXfrm>
    </dsp:sp>
    <dsp:sp modelId="{A80FEEED-16FB-4489-989B-760E4FD1D8FA}">
      <dsp:nvSpPr>
        <dsp:cNvPr id="0" name=""/>
        <dsp:cNvSpPr/>
      </dsp:nvSpPr>
      <dsp:spPr>
        <a:xfrm>
          <a:off x="0" y="1056560"/>
          <a:ext cx="3291840" cy="958899"/>
        </a:xfrm>
        <a:prstGeom prst="roundRect">
          <a:avLst/>
        </a:prstGeom>
        <a:solidFill>
          <a:schemeClr val="accent5">
            <a:shade val="80000"/>
            <a:hueOff val="-17536"/>
            <a:satOff val="3247"/>
            <a:lumOff val="379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Arial" pitchFamily="34" charset="0"/>
              <a:cs typeface="Arial" pitchFamily="34" charset="0"/>
            </a:rPr>
            <a:t>Watershed Development</a:t>
          </a:r>
          <a:endParaRPr lang="en-US" sz="2400" kern="1200" dirty="0">
            <a:solidFill>
              <a:schemeClr val="tx1"/>
            </a:solidFill>
            <a:latin typeface="Arial" pitchFamily="34" charset="0"/>
            <a:cs typeface="Arial" pitchFamily="34" charset="0"/>
          </a:endParaRPr>
        </a:p>
      </dsp:txBody>
      <dsp:txXfrm>
        <a:off x="46810" y="1103370"/>
        <a:ext cx="3198220" cy="865279"/>
      </dsp:txXfrm>
    </dsp:sp>
    <dsp:sp modelId="{F79CE58F-2DE4-4707-A990-D87B73025A70}">
      <dsp:nvSpPr>
        <dsp:cNvPr id="0" name=""/>
        <dsp:cNvSpPr/>
      </dsp:nvSpPr>
      <dsp:spPr>
        <a:xfrm>
          <a:off x="3291839" y="2111350"/>
          <a:ext cx="4937760" cy="958899"/>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Salinity, temperature, turbidity, dissolved oxygen, nitrates, phosphates, pH</a:t>
          </a:r>
          <a:endParaRPr lang="en-US" sz="1600" kern="1200" dirty="0">
            <a:latin typeface="Arial" pitchFamily="34" charset="0"/>
            <a:cs typeface="Arial" pitchFamily="34" charset="0"/>
          </a:endParaRPr>
        </a:p>
      </dsp:txBody>
      <dsp:txXfrm>
        <a:off x="3291839" y="2231212"/>
        <a:ext cx="4578173" cy="719175"/>
      </dsp:txXfrm>
    </dsp:sp>
    <dsp:sp modelId="{BD9CEB4F-0031-4E93-ACBD-7A32D6C9AB21}">
      <dsp:nvSpPr>
        <dsp:cNvPr id="0" name=""/>
        <dsp:cNvSpPr/>
      </dsp:nvSpPr>
      <dsp:spPr>
        <a:xfrm>
          <a:off x="0" y="2111350"/>
          <a:ext cx="3291840" cy="958899"/>
        </a:xfrm>
        <a:prstGeom prst="roundRect">
          <a:avLst/>
        </a:prstGeom>
        <a:solidFill>
          <a:schemeClr val="accent5">
            <a:shade val="80000"/>
            <a:hueOff val="-35072"/>
            <a:satOff val="6494"/>
            <a:lumOff val="759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Arial" pitchFamily="34" charset="0"/>
              <a:cs typeface="Arial" pitchFamily="34" charset="0"/>
            </a:rPr>
            <a:t> Water Quality </a:t>
          </a:r>
        </a:p>
        <a:p>
          <a:pPr lvl="0" algn="ctr" defTabSz="1066800">
            <a:lnSpc>
              <a:spcPct val="90000"/>
            </a:lnSpc>
            <a:spcBef>
              <a:spcPct val="0"/>
            </a:spcBef>
            <a:spcAft>
              <a:spcPct val="35000"/>
            </a:spcAft>
          </a:pPr>
          <a:r>
            <a:rPr lang="en-US" sz="2400" kern="1200" dirty="0" smtClean="0">
              <a:solidFill>
                <a:schemeClr val="tx1"/>
              </a:solidFill>
              <a:latin typeface="Arial" pitchFamily="34" charset="0"/>
              <a:cs typeface="Arial" pitchFamily="34" charset="0"/>
            </a:rPr>
            <a:t>Test Kits</a:t>
          </a:r>
          <a:endParaRPr lang="en-US" sz="2400" kern="1200" dirty="0">
            <a:solidFill>
              <a:schemeClr val="tx1"/>
            </a:solidFill>
            <a:latin typeface="Arial" pitchFamily="34" charset="0"/>
            <a:cs typeface="Arial" pitchFamily="34" charset="0"/>
          </a:endParaRPr>
        </a:p>
      </dsp:txBody>
      <dsp:txXfrm>
        <a:off x="46810" y="2158160"/>
        <a:ext cx="3198220" cy="865279"/>
      </dsp:txXfrm>
    </dsp:sp>
    <dsp:sp modelId="{EA73DD69-1BF8-4718-B6A1-39CF0CA44ADE}">
      <dsp:nvSpPr>
        <dsp:cNvPr id="0" name=""/>
        <dsp:cNvSpPr/>
      </dsp:nvSpPr>
      <dsp:spPr>
        <a:xfrm>
          <a:off x="3291839" y="3166139"/>
          <a:ext cx="4937760" cy="958899"/>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Vocabulary and discussion of each parameter</a:t>
          </a:r>
          <a:endParaRPr lang="en-US" sz="1600" kern="1200" dirty="0">
            <a:latin typeface="Arial" pitchFamily="34" charset="0"/>
            <a:cs typeface="Arial" pitchFamily="34" charset="0"/>
          </a:endParaRPr>
        </a:p>
      </dsp:txBody>
      <dsp:txXfrm>
        <a:off x="3291839" y="3286001"/>
        <a:ext cx="4578173" cy="719175"/>
      </dsp:txXfrm>
    </dsp:sp>
    <dsp:sp modelId="{F7AE97B8-7120-452D-9F63-BE335D0D7EBA}">
      <dsp:nvSpPr>
        <dsp:cNvPr id="0" name=""/>
        <dsp:cNvSpPr/>
      </dsp:nvSpPr>
      <dsp:spPr>
        <a:xfrm>
          <a:off x="0" y="3166139"/>
          <a:ext cx="3291840" cy="958899"/>
        </a:xfrm>
        <a:prstGeom prst="roundRect">
          <a:avLst/>
        </a:prstGeom>
        <a:solidFill>
          <a:schemeClr val="accent5">
            <a:shade val="80000"/>
            <a:hueOff val="-52608"/>
            <a:satOff val="9741"/>
            <a:lumOff val="1138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Arial" pitchFamily="34" charset="0"/>
              <a:cs typeface="Arial" pitchFamily="34" charset="0"/>
            </a:rPr>
            <a:t>Water Quality Indicators</a:t>
          </a:r>
          <a:endParaRPr lang="en-US" sz="2400" kern="1200" dirty="0">
            <a:solidFill>
              <a:schemeClr val="tx1"/>
            </a:solidFill>
            <a:latin typeface="Arial" pitchFamily="34" charset="0"/>
            <a:cs typeface="Arial" pitchFamily="34" charset="0"/>
          </a:endParaRPr>
        </a:p>
      </dsp:txBody>
      <dsp:txXfrm>
        <a:off x="46810" y="3212949"/>
        <a:ext cx="3198220" cy="865279"/>
      </dsp:txXfrm>
    </dsp:sp>
    <dsp:sp modelId="{676E7BE7-99B4-4C87-9252-F2B17660E91A}">
      <dsp:nvSpPr>
        <dsp:cNvPr id="0" name=""/>
        <dsp:cNvSpPr/>
      </dsp:nvSpPr>
      <dsp:spPr>
        <a:xfrm>
          <a:off x="3291839" y="4220929"/>
          <a:ext cx="4937760" cy="958899"/>
        </a:xfrm>
        <a:prstGeom prst="rightArrow">
          <a:avLst>
            <a:gd name="adj1" fmla="val 75000"/>
            <a:gd name="adj2" fmla="val 50000"/>
          </a:avLst>
        </a:prstGeom>
        <a:solidFill>
          <a:schemeClr val="accent5">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latin typeface="Arial" pitchFamily="34" charset="0"/>
              <a:cs typeface="Arial" pitchFamily="34" charset="0"/>
            </a:rPr>
            <a:t>Easy steps to improve water quality in your community (games, worksheets, etc.)</a:t>
          </a:r>
          <a:endParaRPr lang="en-US" sz="1600" kern="1200" dirty="0">
            <a:latin typeface="Arial" pitchFamily="34" charset="0"/>
            <a:cs typeface="Arial" pitchFamily="34" charset="0"/>
          </a:endParaRPr>
        </a:p>
      </dsp:txBody>
      <dsp:txXfrm>
        <a:off x="3291839" y="4340791"/>
        <a:ext cx="4578173" cy="719175"/>
      </dsp:txXfrm>
    </dsp:sp>
    <dsp:sp modelId="{34E099CF-07C6-4AC3-AC7B-4B18B8EA9235}">
      <dsp:nvSpPr>
        <dsp:cNvPr id="0" name=""/>
        <dsp:cNvSpPr/>
      </dsp:nvSpPr>
      <dsp:spPr>
        <a:xfrm>
          <a:off x="0" y="4220929"/>
          <a:ext cx="3291840" cy="958899"/>
        </a:xfrm>
        <a:prstGeom prst="roundRect">
          <a:avLst/>
        </a:prstGeom>
        <a:solidFill>
          <a:schemeClr val="accent5">
            <a:shade val="80000"/>
            <a:hueOff val="-70144"/>
            <a:satOff val="12988"/>
            <a:lumOff val="1518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tx1"/>
              </a:solidFill>
              <a:latin typeface="Arial" pitchFamily="34" charset="0"/>
              <a:cs typeface="Arial" pitchFamily="34" charset="0"/>
            </a:rPr>
            <a:t>What Can YOU Do?</a:t>
          </a:r>
          <a:endParaRPr lang="en-US" sz="2400" kern="1200" dirty="0">
            <a:solidFill>
              <a:schemeClr val="tx1"/>
            </a:solidFill>
            <a:latin typeface="Arial" pitchFamily="34" charset="0"/>
            <a:cs typeface="Arial" pitchFamily="34" charset="0"/>
          </a:endParaRPr>
        </a:p>
      </dsp:txBody>
      <dsp:txXfrm>
        <a:off x="46810" y="4267739"/>
        <a:ext cx="3198220" cy="86527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5289" y="9658152"/>
            <a:ext cx="35751823" cy="6664226"/>
          </a:xfrm>
        </p:spPr>
        <p:txBody>
          <a:bodyPr/>
          <a:lstStyle/>
          <a:p>
            <a:r>
              <a:rPr lang="en-US" smtClean="0"/>
              <a:t>Click to edit Master title style</a:t>
            </a:r>
            <a:endParaRPr lang="en-US"/>
          </a:p>
        </p:txBody>
      </p:sp>
      <p:sp>
        <p:nvSpPr>
          <p:cNvPr id="3" name="Subtitle 2"/>
          <p:cNvSpPr>
            <a:spLocks noGrp="1"/>
          </p:cNvSpPr>
          <p:nvPr>
            <p:ph type="subTitle" idx="1"/>
          </p:nvPr>
        </p:nvSpPr>
        <p:spPr>
          <a:xfrm>
            <a:off x="6309056" y="17617779"/>
            <a:ext cx="29444289" cy="794444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A53D0B-84AD-42B5-8617-775D8EEA531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BAF94-645C-49BE-8E79-C2D8619BD0E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9969156" y="2762846"/>
            <a:ext cx="8937955" cy="248723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5288" y="2762846"/>
            <a:ext cx="26667818" cy="248723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564AFD-01F2-4D8B-A7F4-E0C6119B04A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454B8-6D56-4148-8D82-582F1230034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2637" y="19977497"/>
            <a:ext cx="35753345" cy="617507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322637" y="13176647"/>
            <a:ext cx="35753345" cy="68008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9BB4B-700A-41A9-BC91-ECA344697D5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155289" y="8981778"/>
            <a:ext cx="17802886" cy="186534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1104226" y="8981778"/>
            <a:ext cx="17802886" cy="186534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841CB0-5672-49A1-A720-C3CD2EDDFE1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2512" y="1244798"/>
            <a:ext cx="37857377" cy="518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02511" y="6959402"/>
            <a:ext cx="18584863" cy="28994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02511" y="9858872"/>
            <a:ext cx="18584863" cy="179129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1367420" y="6959402"/>
            <a:ext cx="18592469" cy="28994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1367420" y="9858872"/>
            <a:ext cx="18592469" cy="1791295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109BD8-2106-4A3E-A191-B91CC60B1D9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DAD301-21E2-47CD-913A-0898E8D9362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3F48F1-42F6-4CBD-B6A8-02AB7D564B6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02511" y="1238052"/>
            <a:ext cx="13838238" cy="526762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6445839" y="1238052"/>
            <a:ext cx="23514050" cy="265337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02511" y="6505675"/>
            <a:ext cx="13838238" cy="21266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38E33-6144-4E53-BADB-74893A1872B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44219" y="21762046"/>
            <a:ext cx="25237744" cy="257055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244219" y="2778026"/>
            <a:ext cx="25237744" cy="186534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8244219" y="24332605"/>
            <a:ext cx="25237744" cy="36483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D12BDD-9E77-4485-B885-EAFBDD1357D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55950" y="2762250"/>
            <a:ext cx="35750500" cy="5181600"/>
          </a:xfrm>
          <a:prstGeom prst="rect">
            <a:avLst/>
          </a:prstGeom>
          <a:noFill/>
          <a:ln w="9525">
            <a:noFill/>
            <a:miter lim="800000"/>
            <a:headEnd/>
            <a:tailEnd/>
          </a:ln>
        </p:spPr>
        <p:txBody>
          <a:bodyPr vert="horz" wrap="square" lIns="418009" tIns="209004" rIns="418009" bIns="209004"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155950" y="8982075"/>
            <a:ext cx="35750500" cy="18653125"/>
          </a:xfrm>
          <a:prstGeom prst="rect">
            <a:avLst/>
          </a:prstGeom>
          <a:noFill/>
          <a:ln w="9525">
            <a:noFill/>
            <a:miter lim="800000"/>
            <a:headEnd/>
            <a:tailEnd/>
          </a:ln>
        </p:spPr>
        <p:txBody>
          <a:bodyPr vert="horz" wrap="square" lIns="418009" tIns="209004" rIns="418009" bIns="209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155950" y="28327350"/>
            <a:ext cx="8763000" cy="2070100"/>
          </a:xfrm>
          <a:prstGeom prst="rect">
            <a:avLst/>
          </a:prstGeom>
          <a:noFill/>
          <a:ln w="9525">
            <a:noFill/>
            <a:miter lim="800000"/>
            <a:headEnd/>
            <a:tailEnd/>
          </a:ln>
          <a:effectLst/>
        </p:spPr>
        <p:txBody>
          <a:bodyPr vert="horz" wrap="square" lIns="418009" tIns="209004" rIns="418009" bIns="209004" numCol="1" anchor="t" anchorCtr="0" compatLnSpc="1">
            <a:prstTxWarp prst="textNoShape">
              <a:avLst/>
            </a:prstTxWarp>
          </a:bodyPr>
          <a:lstStyle>
            <a:lvl1pPr>
              <a:defRPr sz="6400"/>
            </a:lvl1pPr>
          </a:lstStyle>
          <a:p>
            <a:pPr>
              <a:defRPr/>
            </a:pPr>
            <a:endParaRPr lang="en-US"/>
          </a:p>
        </p:txBody>
      </p:sp>
      <p:sp>
        <p:nvSpPr>
          <p:cNvPr id="1029" name="Rectangle 5"/>
          <p:cNvSpPr>
            <a:spLocks noGrp="1" noChangeArrowheads="1"/>
          </p:cNvSpPr>
          <p:nvPr>
            <p:ph type="ftr" sz="quarter" idx="3"/>
          </p:nvPr>
        </p:nvSpPr>
        <p:spPr bwMode="auto">
          <a:xfrm>
            <a:off x="14370050" y="28327350"/>
            <a:ext cx="13322300" cy="2070100"/>
          </a:xfrm>
          <a:prstGeom prst="rect">
            <a:avLst/>
          </a:prstGeom>
          <a:noFill/>
          <a:ln w="9525">
            <a:noFill/>
            <a:miter lim="800000"/>
            <a:headEnd/>
            <a:tailEnd/>
          </a:ln>
          <a:effectLst/>
        </p:spPr>
        <p:txBody>
          <a:bodyPr vert="horz" wrap="square" lIns="418009" tIns="209004" rIns="418009" bIns="209004" numCol="1" anchor="t" anchorCtr="0" compatLnSpc="1">
            <a:prstTxWarp prst="textNoShape">
              <a:avLst/>
            </a:prstTxWarp>
          </a:bodyPr>
          <a:lstStyle>
            <a:lvl1pPr algn="ctr">
              <a:defRPr sz="6400"/>
            </a:lvl1pPr>
          </a:lstStyle>
          <a:p>
            <a:pPr>
              <a:defRPr/>
            </a:pPr>
            <a:endParaRPr lang="en-US"/>
          </a:p>
        </p:txBody>
      </p:sp>
      <p:sp>
        <p:nvSpPr>
          <p:cNvPr id="1030" name="Rectangle 6"/>
          <p:cNvSpPr>
            <a:spLocks noGrp="1" noChangeArrowheads="1"/>
          </p:cNvSpPr>
          <p:nvPr>
            <p:ph type="sldNum" sz="quarter" idx="4"/>
          </p:nvPr>
        </p:nvSpPr>
        <p:spPr bwMode="auto">
          <a:xfrm>
            <a:off x="30143450" y="28327350"/>
            <a:ext cx="8763000" cy="2070100"/>
          </a:xfrm>
          <a:prstGeom prst="rect">
            <a:avLst/>
          </a:prstGeom>
          <a:noFill/>
          <a:ln w="9525">
            <a:noFill/>
            <a:miter lim="800000"/>
            <a:headEnd/>
            <a:tailEnd/>
          </a:ln>
          <a:effectLst/>
        </p:spPr>
        <p:txBody>
          <a:bodyPr vert="horz" wrap="square" lIns="418009" tIns="209004" rIns="418009" bIns="209004" numCol="1" anchor="t" anchorCtr="0" compatLnSpc="1">
            <a:prstTxWarp prst="textNoShape">
              <a:avLst/>
            </a:prstTxWarp>
          </a:bodyPr>
          <a:lstStyle>
            <a:lvl1pPr algn="r">
              <a:defRPr sz="6400"/>
            </a:lvl1pPr>
          </a:lstStyle>
          <a:p>
            <a:pPr>
              <a:defRPr/>
            </a:pPr>
            <a:fld id="{FD8303C0-3581-4DC8-91D4-BE152E020E7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179888" rtl="0" eaLnBrk="0" fontAlgn="base" hangingPunct="0">
        <a:spcBef>
          <a:spcPct val="0"/>
        </a:spcBef>
        <a:spcAft>
          <a:spcPct val="0"/>
        </a:spcAft>
        <a:defRPr sz="20100">
          <a:solidFill>
            <a:schemeClr val="tx2"/>
          </a:solidFill>
          <a:latin typeface="+mj-lt"/>
          <a:ea typeface="+mj-ea"/>
          <a:cs typeface="+mj-cs"/>
        </a:defRPr>
      </a:lvl1pPr>
      <a:lvl2pPr algn="ctr" defTabSz="4179888" rtl="0" eaLnBrk="0" fontAlgn="base" hangingPunct="0">
        <a:spcBef>
          <a:spcPct val="0"/>
        </a:spcBef>
        <a:spcAft>
          <a:spcPct val="0"/>
        </a:spcAft>
        <a:defRPr sz="20100">
          <a:solidFill>
            <a:schemeClr val="tx2"/>
          </a:solidFill>
          <a:latin typeface="Times New Roman" pitchFamily="18" charset="0"/>
        </a:defRPr>
      </a:lvl2pPr>
      <a:lvl3pPr algn="ctr" defTabSz="4179888" rtl="0" eaLnBrk="0" fontAlgn="base" hangingPunct="0">
        <a:spcBef>
          <a:spcPct val="0"/>
        </a:spcBef>
        <a:spcAft>
          <a:spcPct val="0"/>
        </a:spcAft>
        <a:defRPr sz="20100">
          <a:solidFill>
            <a:schemeClr val="tx2"/>
          </a:solidFill>
          <a:latin typeface="Times New Roman" pitchFamily="18" charset="0"/>
        </a:defRPr>
      </a:lvl3pPr>
      <a:lvl4pPr algn="ctr" defTabSz="4179888" rtl="0" eaLnBrk="0" fontAlgn="base" hangingPunct="0">
        <a:spcBef>
          <a:spcPct val="0"/>
        </a:spcBef>
        <a:spcAft>
          <a:spcPct val="0"/>
        </a:spcAft>
        <a:defRPr sz="20100">
          <a:solidFill>
            <a:schemeClr val="tx2"/>
          </a:solidFill>
          <a:latin typeface="Times New Roman" pitchFamily="18" charset="0"/>
        </a:defRPr>
      </a:lvl4pPr>
      <a:lvl5pPr algn="ctr" defTabSz="4179888" rtl="0" eaLnBrk="0" fontAlgn="base" hangingPunct="0">
        <a:spcBef>
          <a:spcPct val="0"/>
        </a:spcBef>
        <a:spcAft>
          <a:spcPct val="0"/>
        </a:spcAft>
        <a:defRPr sz="20100">
          <a:solidFill>
            <a:schemeClr val="tx2"/>
          </a:solidFill>
          <a:latin typeface="Times New Roman" pitchFamily="18" charset="0"/>
        </a:defRPr>
      </a:lvl5pPr>
      <a:lvl6pPr marL="457200" algn="ctr" defTabSz="4179888" rtl="0" fontAlgn="base">
        <a:spcBef>
          <a:spcPct val="0"/>
        </a:spcBef>
        <a:spcAft>
          <a:spcPct val="0"/>
        </a:spcAft>
        <a:defRPr sz="20100">
          <a:solidFill>
            <a:schemeClr val="tx2"/>
          </a:solidFill>
          <a:latin typeface="Times New Roman" pitchFamily="18" charset="0"/>
        </a:defRPr>
      </a:lvl6pPr>
      <a:lvl7pPr marL="914400" algn="ctr" defTabSz="4179888" rtl="0" fontAlgn="base">
        <a:spcBef>
          <a:spcPct val="0"/>
        </a:spcBef>
        <a:spcAft>
          <a:spcPct val="0"/>
        </a:spcAft>
        <a:defRPr sz="20100">
          <a:solidFill>
            <a:schemeClr val="tx2"/>
          </a:solidFill>
          <a:latin typeface="Times New Roman" pitchFamily="18" charset="0"/>
        </a:defRPr>
      </a:lvl7pPr>
      <a:lvl8pPr marL="1371600" algn="ctr" defTabSz="4179888" rtl="0" fontAlgn="base">
        <a:spcBef>
          <a:spcPct val="0"/>
        </a:spcBef>
        <a:spcAft>
          <a:spcPct val="0"/>
        </a:spcAft>
        <a:defRPr sz="20100">
          <a:solidFill>
            <a:schemeClr val="tx2"/>
          </a:solidFill>
          <a:latin typeface="Times New Roman" pitchFamily="18" charset="0"/>
        </a:defRPr>
      </a:lvl8pPr>
      <a:lvl9pPr marL="1828800" algn="ctr" defTabSz="4179888" rtl="0" fontAlgn="base">
        <a:spcBef>
          <a:spcPct val="0"/>
        </a:spcBef>
        <a:spcAft>
          <a:spcPct val="0"/>
        </a:spcAft>
        <a:defRPr sz="20100">
          <a:solidFill>
            <a:schemeClr val="tx2"/>
          </a:solidFill>
          <a:latin typeface="Times New Roman" pitchFamily="18" charset="0"/>
        </a:defRPr>
      </a:lvl9pPr>
    </p:titleStyle>
    <p:bodyStyle>
      <a:lvl1pPr marL="1566863" indent="-1566863" algn="l" defTabSz="4179888" rtl="0" eaLnBrk="0" fontAlgn="base" hangingPunct="0">
        <a:spcBef>
          <a:spcPct val="20000"/>
        </a:spcBef>
        <a:spcAft>
          <a:spcPct val="0"/>
        </a:spcAft>
        <a:buChar char="•"/>
        <a:defRPr sz="14600">
          <a:solidFill>
            <a:schemeClr val="tx1"/>
          </a:solidFill>
          <a:latin typeface="+mn-lt"/>
          <a:ea typeface="+mn-ea"/>
          <a:cs typeface="+mn-cs"/>
        </a:defRPr>
      </a:lvl1pPr>
      <a:lvl2pPr marL="3395663" indent="-1304925" algn="l" defTabSz="4179888" rtl="0" eaLnBrk="0" fontAlgn="base" hangingPunct="0">
        <a:spcBef>
          <a:spcPct val="20000"/>
        </a:spcBef>
        <a:spcAft>
          <a:spcPct val="0"/>
        </a:spcAft>
        <a:buChar char="–"/>
        <a:defRPr sz="12800">
          <a:solidFill>
            <a:schemeClr val="tx1"/>
          </a:solidFill>
          <a:latin typeface="+mn-lt"/>
        </a:defRPr>
      </a:lvl2pPr>
      <a:lvl3pPr marL="5224463" indent="-1044575" algn="l" defTabSz="4179888" rtl="0" eaLnBrk="0" fontAlgn="base" hangingPunct="0">
        <a:spcBef>
          <a:spcPct val="20000"/>
        </a:spcBef>
        <a:spcAft>
          <a:spcPct val="0"/>
        </a:spcAft>
        <a:buChar char="•"/>
        <a:defRPr sz="11000">
          <a:solidFill>
            <a:schemeClr val="tx1"/>
          </a:solidFill>
          <a:latin typeface="+mn-lt"/>
        </a:defRPr>
      </a:lvl3pPr>
      <a:lvl4pPr marL="7315200" indent="-1044575" algn="l" defTabSz="4179888" rtl="0" eaLnBrk="0" fontAlgn="base" hangingPunct="0">
        <a:spcBef>
          <a:spcPct val="20000"/>
        </a:spcBef>
        <a:spcAft>
          <a:spcPct val="0"/>
        </a:spcAft>
        <a:buChar char="–"/>
        <a:defRPr sz="9100">
          <a:solidFill>
            <a:schemeClr val="tx1"/>
          </a:solidFill>
          <a:latin typeface="+mn-lt"/>
        </a:defRPr>
      </a:lvl4pPr>
      <a:lvl5pPr marL="9405938" indent="-1046163" algn="l" defTabSz="4179888" rtl="0" eaLnBrk="0" fontAlgn="base" hangingPunct="0">
        <a:spcBef>
          <a:spcPct val="20000"/>
        </a:spcBef>
        <a:spcAft>
          <a:spcPct val="0"/>
        </a:spcAft>
        <a:buChar char="»"/>
        <a:defRPr sz="9100">
          <a:solidFill>
            <a:schemeClr val="tx1"/>
          </a:solidFill>
          <a:latin typeface="+mn-lt"/>
        </a:defRPr>
      </a:lvl5pPr>
      <a:lvl6pPr marL="9863138" indent="-1046163" algn="l" defTabSz="4179888" rtl="0" fontAlgn="base">
        <a:spcBef>
          <a:spcPct val="20000"/>
        </a:spcBef>
        <a:spcAft>
          <a:spcPct val="0"/>
        </a:spcAft>
        <a:buChar char="»"/>
        <a:defRPr sz="9100">
          <a:solidFill>
            <a:schemeClr val="tx1"/>
          </a:solidFill>
          <a:latin typeface="+mn-lt"/>
        </a:defRPr>
      </a:lvl6pPr>
      <a:lvl7pPr marL="10320338" indent="-1046163" algn="l" defTabSz="4179888" rtl="0" fontAlgn="base">
        <a:spcBef>
          <a:spcPct val="20000"/>
        </a:spcBef>
        <a:spcAft>
          <a:spcPct val="0"/>
        </a:spcAft>
        <a:buChar char="»"/>
        <a:defRPr sz="9100">
          <a:solidFill>
            <a:schemeClr val="tx1"/>
          </a:solidFill>
          <a:latin typeface="+mn-lt"/>
        </a:defRPr>
      </a:lvl7pPr>
      <a:lvl8pPr marL="10777538" indent="-1046163" algn="l" defTabSz="4179888" rtl="0" fontAlgn="base">
        <a:spcBef>
          <a:spcPct val="20000"/>
        </a:spcBef>
        <a:spcAft>
          <a:spcPct val="0"/>
        </a:spcAft>
        <a:buChar char="»"/>
        <a:defRPr sz="9100">
          <a:solidFill>
            <a:schemeClr val="tx1"/>
          </a:solidFill>
          <a:latin typeface="+mn-lt"/>
        </a:defRPr>
      </a:lvl8pPr>
      <a:lvl9pPr marL="11234738" indent="-1046163" algn="l" defTabSz="4179888" rtl="0" fontAlgn="base">
        <a:spcBef>
          <a:spcPct val="20000"/>
        </a:spcBef>
        <a:spcAft>
          <a:spcPct val="0"/>
        </a:spcAft>
        <a:buChar char="»"/>
        <a:defRPr sz="9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diagramDrawing" Target="../diagrams/drawing1.xml"/><Relationship Id="rId18" Type="http://schemas.microsoft.com/office/2007/relationships/diagramDrawing" Target="../diagrams/drawing2.xml"/><Relationship Id="rId26" Type="http://schemas.openxmlformats.org/officeDocument/2006/relationships/image" Target="../media/image10.png"/><Relationship Id="rId3" Type="http://schemas.openxmlformats.org/officeDocument/2006/relationships/image" Target="../media/image2.gif"/><Relationship Id="rId21" Type="http://schemas.openxmlformats.org/officeDocument/2006/relationships/diagramQuickStyle" Target="../diagrams/quickStyle3.xml"/><Relationship Id="rId34" Type="http://schemas.openxmlformats.org/officeDocument/2006/relationships/image" Target="../media/image18.tiff"/><Relationship Id="rId7" Type="http://schemas.openxmlformats.org/officeDocument/2006/relationships/image" Target="../media/image6.jpeg"/><Relationship Id="rId12" Type="http://schemas.openxmlformats.org/officeDocument/2006/relationships/diagramColors" Target="../diagrams/colors1.xml"/><Relationship Id="rId17" Type="http://schemas.openxmlformats.org/officeDocument/2006/relationships/diagramColors" Target="../diagrams/colors2.xml"/><Relationship Id="rId25" Type="http://schemas.openxmlformats.org/officeDocument/2006/relationships/image" Target="../media/image9.jpeg"/><Relationship Id="rId33" Type="http://schemas.openxmlformats.org/officeDocument/2006/relationships/image" Target="../media/image17.png"/><Relationship Id="rId2" Type="http://schemas.openxmlformats.org/officeDocument/2006/relationships/image" Target="../media/image1.jpeg"/><Relationship Id="rId16" Type="http://schemas.openxmlformats.org/officeDocument/2006/relationships/diagramQuickStyle" Target="../diagrams/quickStyle2.xml"/><Relationship Id="rId20" Type="http://schemas.openxmlformats.org/officeDocument/2006/relationships/diagramLayout" Target="../diagrams/layout3.xml"/><Relationship Id="rId29"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diagramQuickStyle" Target="../diagrams/quickStyle1.xml"/><Relationship Id="rId24" Type="http://schemas.openxmlformats.org/officeDocument/2006/relationships/image" Target="../media/image8.jpeg"/><Relationship Id="rId32" Type="http://schemas.openxmlformats.org/officeDocument/2006/relationships/image" Target="../media/image16.png"/><Relationship Id="rId5" Type="http://schemas.openxmlformats.org/officeDocument/2006/relationships/image" Target="../media/image4.jpeg"/><Relationship Id="rId15" Type="http://schemas.openxmlformats.org/officeDocument/2006/relationships/diagramLayout" Target="../diagrams/layout2.xml"/><Relationship Id="rId23" Type="http://schemas.microsoft.com/office/2007/relationships/diagramDrawing" Target="../diagrams/drawing3.xml"/><Relationship Id="rId28" Type="http://schemas.openxmlformats.org/officeDocument/2006/relationships/image" Target="../media/image12.png"/><Relationship Id="rId10" Type="http://schemas.openxmlformats.org/officeDocument/2006/relationships/diagramLayout" Target="../diagrams/layout1.xml"/><Relationship Id="rId19" Type="http://schemas.openxmlformats.org/officeDocument/2006/relationships/diagramData" Target="../diagrams/data3.xml"/><Relationship Id="rId31" Type="http://schemas.openxmlformats.org/officeDocument/2006/relationships/image" Target="../media/image15.png"/><Relationship Id="rId4" Type="http://schemas.openxmlformats.org/officeDocument/2006/relationships/image" Target="../media/image3.gif"/><Relationship Id="rId9" Type="http://schemas.openxmlformats.org/officeDocument/2006/relationships/diagramData" Target="../diagrams/data1.xml"/><Relationship Id="rId14" Type="http://schemas.openxmlformats.org/officeDocument/2006/relationships/diagramData" Target="../diagrams/data2.xml"/><Relationship Id="rId22" Type="http://schemas.openxmlformats.org/officeDocument/2006/relationships/diagramColors" Target="../diagrams/colors3.xml"/><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Background.jpg"/>
          <p:cNvPicPr>
            <a:picLocks/>
          </p:cNvPicPr>
          <p:nvPr/>
        </p:nvPicPr>
        <p:blipFill>
          <a:blip r:embed="rId2" cstate="print"/>
          <a:srcRect t="1047"/>
          <a:stretch>
            <a:fillRect/>
          </a:stretch>
        </p:blipFill>
        <p:spPr>
          <a:xfrm>
            <a:off x="0" y="0"/>
            <a:ext cx="42062400" cy="31089600"/>
          </a:xfrm>
          <a:prstGeom prst="rect">
            <a:avLst/>
          </a:prstGeom>
        </p:spPr>
      </p:pic>
      <p:sp>
        <p:nvSpPr>
          <p:cNvPr id="48" name="TextBox 47"/>
          <p:cNvSpPr txBox="1"/>
          <p:nvPr/>
        </p:nvSpPr>
        <p:spPr>
          <a:xfrm>
            <a:off x="0" y="-9235"/>
            <a:ext cx="42062400" cy="31089600"/>
          </a:xfrm>
          <a:prstGeom prst="rect">
            <a:avLst/>
          </a:prstGeom>
          <a:solidFill>
            <a:srgbClr val="FFFFFF">
              <a:alpha val="65098"/>
            </a:srgbClr>
          </a:solidFill>
        </p:spPr>
        <p:txBody>
          <a:bodyPr wrap="square" rtlCol="0">
            <a:spAutoFit/>
          </a:bodyPr>
          <a:lstStyle/>
          <a:p>
            <a:endParaRPr lang="en-US" dirty="0"/>
          </a:p>
        </p:txBody>
      </p:sp>
      <p:sp>
        <p:nvSpPr>
          <p:cNvPr id="13453" name="Text Box 3"/>
          <p:cNvSpPr txBox="1">
            <a:spLocks noChangeArrowheads="1"/>
          </p:cNvSpPr>
          <p:nvPr/>
        </p:nvSpPr>
        <p:spPr bwMode="auto">
          <a:xfrm>
            <a:off x="914400" y="1216225"/>
            <a:ext cx="40233600" cy="1363886"/>
          </a:xfrm>
          <a:prstGeom prst="rect">
            <a:avLst/>
          </a:prstGeom>
          <a:noFill/>
          <a:ln w="9525">
            <a:noFill/>
            <a:miter lim="800000"/>
            <a:headEnd/>
            <a:tailEnd/>
          </a:ln>
        </p:spPr>
        <p:txBody>
          <a:bodyPr wrap="square" lIns="418009" tIns="209004" rIns="418009" bIns="209004" anchor="ctr">
            <a:spAutoFit/>
          </a:bodyPr>
          <a:lstStyle/>
          <a:p>
            <a:pPr algn="ctr" defTabSz="4179888">
              <a:lnSpc>
                <a:spcPct val="85000"/>
              </a:lnSpc>
              <a:spcBef>
                <a:spcPct val="70000"/>
              </a:spcBef>
              <a:spcAft>
                <a:spcPct val="25000"/>
              </a:spcAft>
            </a:pPr>
            <a:r>
              <a:rPr lang="en-US" sz="7200" b="1" dirty="0" smtClean="0">
                <a:latin typeface="Arial" pitchFamily="34" charset="0"/>
                <a:cs typeface="Arial" pitchFamily="34" charset="0"/>
              </a:rPr>
              <a:t>Outreach and Education Efforts at UNCW</a:t>
            </a:r>
          </a:p>
        </p:txBody>
      </p:sp>
      <p:sp>
        <p:nvSpPr>
          <p:cNvPr id="1038" name="Rectangle 9"/>
          <p:cNvSpPr>
            <a:spLocks noChangeArrowheads="1"/>
          </p:cNvSpPr>
          <p:nvPr/>
        </p:nvSpPr>
        <p:spPr bwMode="auto">
          <a:xfrm>
            <a:off x="876300" y="17481550"/>
            <a:ext cx="11245850" cy="5343525"/>
          </a:xfrm>
          <a:prstGeom prst="rect">
            <a:avLst/>
          </a:prstGeom>
          <a:noFill/>
          <a:ln w="57150" cmpd="thickThin">
            <a:noFill/>
            <a:miter lim="800000"/>
            <a:headEnd/>
            <a:tailEnd/>
          </a:ln>
        </p:spPr>
        <p:txBody>
          <a:bodyPr wrap="none" anchor="ctr"/>
          <a:lstStyle/>
          <a:p>
            <a:pPr>
              <a:defRPr/>
            </a:pPr>
            <a:endParaRPr lang="en-US" dirty="0">
              <a:latin typeface="+mn-lt"/>
              <a:cs typeface="Arial" pitchFamily="34" charset="0"/>
            </a:endParaRPr>
          </a:p>
        </p:txBody>
      </p:sp>
      <p:pic>
        <p:nvPicPr>
          <p:cNvPr id="13546" name="Picture 74" descr="house_black.gif"/>
          <p:cNvPicPr>
            <a:picLocks noChangeAspect="1"/>
          </p:cNvPicPr>
          <p:nvPr/>
        </p:nvPicPr>
        <p:blipFill>
          <a:blip r:embed="rId3" cstate="print"/>
          <a:srcRect/>
          <a:stretch>
            <a:fillRect/>
          </a:stretch>
        </p:blipFill>
        <p:spPr bwMode="auto">
          <a:xfrm>
            <a:off x="36753800" y="1046164"/>
            <a:ext cx="2743200" cy="1542669"/>
          </a:xfrm>
          <a:prstGeom prst="rect">
            <a:avLst/>
          </a:prstGeom>
          <a:noFill/>
          <a:ln w="9525">
            <a:noFill/>
            <a:miter lim="800000"/>
            <a:headEnd/>
            <a:tailEnd/>
          </a:ln>
        </p:spPr>
      </p:pic>
      <p:pic>
        <p:nvPicPr>
          <p:cNvPr id="1027" name="Picture 3" descr="C:\Users\Kerri\Desktop\AW\CORMP\HF Radar\5.RCOOS.gif"/>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1435675" y="1228724"/>
            <a:ext cx="3657600" cy="1332613"/>
          </a:xfrm>
          <a:prstGeom prst="rect">
            <a:avLst/>
          </a:prstGeom>
          <a:noFill/>
        </p:spPr>
      </p:pic>
      <p:sp>
        <p:nvSpPr>
          <p:cNvPr id="19" name="Rectangle 18"/>
          <p:cNvSpPr/>
          <p:nvPr/>
        </p:nvSpPr>
        <p:spPr>
          <a:xfrm>
            <a:off x="2438400" y="4064674"/>
            <a:ext cx="9093200" cy="769441"/>
          </a:xfrm>
          <a:prstGeom prst="rect">
            <a:avLst/>
          </a:prstGeom>
        </p:spPr>
        <p:txBody>
          <a:bodyPr wrap="square">
            <a:spAutoFit/>
          </a:bodyPr>
          <a:lstStyle/>
          <a:p>
            <a:pPr algn="ctr"/>
            <a:r>
              <a:rPr lang="en-US" sz="44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Basic Observational Buoy</a:t>
            </a:r>
          </a:p>
        </p:txBody>
      </p:sp>
      <p:sp>
        <p:nvSpPr>
          <p:cNvPr id="20" name="Rectangle 19"/>
          <p:cNvSpPr/>
          <p:nvPr/>
        </p:nvSpPr>
        <p:spPr>
          <a:xfrm>
            <a:off x="762000" y="5479325"/>
            <a:ext cx="12801600" cy="10002738"/>
          </a:xfrm>
          <a:prstGeom prst="rect">
            <a:avLst/>
          </a:prstGeom>
          <a:noFill/>
          <a:ln>
            <a:noFill/>
          </a:ln>
        </p:spPr>
        <p:txBody>
          <a:bodyPr wrap="square">
            <a:spAutoFit/>
          </a:bodyPr>
          <a:lstStyle/>
          <a:p>
            <a:pPr algn="ctr">
              <a:buNone/>
            </a:pPr>
            <a:endParaRPr lang="en-US" sz="1600" b="1" u="sng" dirty="0" smtClean="0">
              <a:latin typeface="Arial" pitchFamily="34" charset="0"/>
              <a:cs typeface="Arial" pitchFamily="34" charset="0"/>
            </a:endParaRPr>
          </a:p>
          <a:p>
            <a:pPr algn="ctr">
              <a:buNone/>
            </a:pPr>
            <a:r>
              <a:rPr lang="en-US" sz="2800" b="1" u="sng" dirty="0" smtClean="0">
                <a:latin typeface="Arial" pitchFamily="34" charset="0"/>
                <a:cs typeface="Arial" pitchFamily="34" charset="0"/>
              </a:rPr>
              <a:t>Formal Education</a:t>
            </a:r>
          </a:p>
          <a:p>
            <a:pPr>
              <a:buNone/>
            </a:pPr>
            <a:endParaRPr lang="en-US" sz="2400" b="1" dirty="0" smtClean="0">
              <a:latin typeface="Arial" pitchFamily="34" charset="0"/>
              <a:cs typeface="Arial" pitchFamily="34" charset="0"/>
            </a:endParaRPr>
          </a:p>
          <a:p>
            <a:pPr marL="457200">
              <a:buNone/>
            </a:pPr>
            <a:r>
              <a:rPr lang="en-US" sz="2400" b="1" dirty="0" smtClean="0">
                <a:latin typeface="Arial" pitchFamily="34" charset="0"/>
                <a:cs typeface="Arial" pitchFamily="34" charset="0"/>
              </a:rPr>
              <a:t>Coastal Ocean Methods</a:t>
            </a:r>
          </a:p>
          <a:p>
            <a:pPr lvl="1">
              <a:buFont typeface="Arial" pitchFamily="34" charset="0"/>
              <a:buChar char="•"/>
            </a:pPr>
            <a:r>
              <a:rPr lang="en-US" sz="2400" dirty="0" smtClean="0">
                <a:latin typeface="Arial" pitchFamily="34" charset="0"/>
                <a:cs typeface="Arial" pitchFamily="34" charset="0"/>
              </a:rPr>
              <a:t> Geology 480/592</a:t>
            </a:r>
          </a:p>
          <a:p>
            <a:pPr lvl="1">
              <a:buFont typeface="Arial" pitchFamily="34" charset="0"/>
              <a:buChar char="•"/>
            </a:pPr>
            <a:r>
              <a:rPr lang="en-US" sz="2400" dirty="0" smtClean="0">
                <a:latin typeface="Arial" pitchFamily="34" charset="0"/>
                <a:cs typeface="Arial" pitchFamily="34" charset="0"/>
              </a:rPr>
              <a:t> 12 students (graduate and undergraduate)</a:t>
            </a:r>
          </a:p>
          <a:p>
            <a:pPr lvl="1">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YSI</a:t>
            </a:r>
            <a:r>
              <a:rPr lang="en-US" sz="2400" dirty="0" smtClean="0">
                <a:latin typeface="Arial" pitchFamily="34" charset="0"/>
                <a:cs typeface="Arial" pitchFamily="34" charset="0"/>
              </a:rPr>
              <a:t> Sensors</a:t>
            </a:r>
          </a:p>
          <a:p>
            <a:pPr lvl="1">
              <a:buFont typeface="Arial" pitchFamily="34" charset="0"/>
              <a:buChar char="•"/>
            </a:pPr>
            <a:r>
              <a:rPr lang="en-US" sz="2400" dirty="0" smtClean="0">
                <a:latin typeface="Arial" pitchFamily="34" charset="0"/>
                <a:cs typeface="Arial" pitchFamily="34" charset="0"/>
              </a:rPr>
              <a:t> Deployed buoy in freshwater (campus pond)</a:t>
            </a:r>
          </a:p>
          <a:p>
            <a:pPr lvl="1"/>
            <a:r>
              <a:rPr lang="en-US" sz="2400" dirty="0" smtClean="0">
                <a:latin typeface="Arial" pitchFamily="34" charset="0"/>
                <a:cs typeface="Arial" pitchFamily="34" charset="0"/>
              </a:rPr>
              <a:t>  and salt water (dock at CMS)</a:t>
            </a:r>
          </a:p>
          <a:p>
            <a:pPr lvl="1">
              <a:buFont typeface="Courier New" pitchFamily="49" charset="0"/>
              <a:buChar char="o"/>
            </a:pPr>
            <a:endParaRPr lang="en-US" sz="2400" dirty="0" smtClean="0">
              <a:latin typeface="Arial" pitchFamily="34" charset="0"/>
              <a:cs typeface="Arial" pitchFamily="34" charset="0"/>
            </a:endParaRPr>
          </a:p>
          <a:p>
            <a:pPr marL="457200">
              <a:buNone/>
            </a:pPr>
            <a:r>
              <a:rPr lang="en-US" sz="2400" b="1" dirty="0" smtClean="0">
                <a:latin typeface="Arial" pitchFamily="34" charset="0"/>
                <a:cs typeface="Arial" pitchFamily="34" charset="0"/>
              </a:rPr>
              <a:t>Coastal Ocean Observing</a:t>
            </a:r>
          </a:p>
          <a:p>
            <a:pPr lvl="1">
              <a:buFont typeface="Arial" pitchFamily="34" charset="0"/>
              <a:buChar char="•"/>
            </a:pPr>
            <a:r>
              <a:rPr lang="en-US" sz="2400" dirty="0" smtClean="0">
                <a:latin typeface="Arial" pitchFamily="34" charset="0"/>
                <a:cs typeface="Arial" pitchFamily="34" charset="0"/>
              </a:rPr>
              <a:t> Geology 480 </a:t>
            </a:r>
          </a:p>
          <a:p>
            <a:pPr lvl="1">
              <a:buFont typeface="Arial" pitchFamily="34" charset="0"/>
              <a:buChar char="•"/>
            </a:pPr>
            <a:r>
              <a:rPr lang="en-US" sz="2400" dirty="0" smtClean="0">
                <a:latin typeface="Arial" pitchFamily="34" charset="0"/>
                <a:cs typeface="Arial" pitchFamily="34" charset="0"/>
              </a:rPr>
              <a:t> 20 students (undergraduate)</a:t>
            </a:r>
          </a:p>
          <a:p>
            <a:pPr lvl="1">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SeaBird</a:t>
            </a:r>
            <a:r>
              <a:rPr lang="en-US" sz="2400" dirty="0" smtClean="0">
                <a:latin typeface="Arial" pitchFamily="34" charset="0"/>
                <a:cs typeface="Arial" pitchFamily="34" charset="0"/>
              </a:rPr>
              <a:t> CTD, HOBO CT loggers </a:t>
            </a:r>
          </a:p>
          <a:p>
            <a:pPr lvl="1">
              <a:buFont typeface="Arial" pitchFamily="34" charset="0"/>
              <a:buChar char="•"/>
            </a:pPr>
            <a:r>
              <a:rPr lang="en-US" sz="2400" dirty="0" smtClean="0">
                <a:latin typeface="Arial" pitchFamily="34" charset="0"/>
                <a:cs typeface="Arial" pitchFamily="34" charset="0"/>
              </a:rPr>
              <a:t> Several buoys, different designs</a:t>
            </a:r>
          </a:p>
          <a:p>
            <a:pPr lvl="1">
              <a:buFont typeface="Arial" pitchFamily="34" charset="0"/>
              <a:buChar char="•"/>
            </a:pPr>
            <a:r>
              <a:rPr lang="en-US" sz="2400" dirty="0" smtClean="0">
                <a:latin typeface="Arial" pitchFamily="34" charset="0"/>
                <a:cs typeface="Arial" pitchFamily="34" charset="0"/>
              </a:rPr>
              <a:t> Deployed in test tank, dock at the UNCW </a:t>
            </a:r>
            <a:br>
              <a:rPr lang="en-US" sz="2400" dirty="0" smtClean="0">
                <a:latin typeface="Arial" pitchFamily="34" charset="0"/>
                <a:cs typeface="Arial" pitchFamily="34" charset="0"/>
              </a:rPr>
            </a:br>
            <a:r>
              <a:rPr lang="en-US" sz="2400" dirty="0" smtClean="0">
                <a:latin typeface="Arial" pitchFamily="34" charset="0"/>
                <a:cs typeface="Arial" pitchFamily="34" charset="0"/>
              </a:rPr>
              <a:t>  Center Marine Science</a:t>
            </a:r>
          </a:p>
          <a:p>
            <a:pPr lvl="1">
              <a:buFont typeface="Courier New" pitchFamily="49" charset="0"/>
              <a:buChar char="o"/>
            </a:pPr>
            <a:endParaRPr lang="en-US" sz="2400" dirty="0" smtClean="0">
              <a:latin typeface="Arial" pitchFamily="34" charset="0"/>
              <a:cs typeface="Arial" pitchFamily="34" charset="0"/>
            </a:endParaRPr>
          </a:p>
          <a:p>
            <a:pPr marL="457200">
              <a:buNone/>
            </a:pPr>
            <a:r>
              <a:rPr lang="en-US" sz="2400" b="1" dirty="0" smtClean="0">
                <a:latin typeface="Arial" pitchFamily="34" charset="0"/>
                <a:cs typeface="Arial" pitchFamily="34" charset="0"/>
              </a:rPr>
              <a:t>Personnel</a:t>
            </a:r>
          </a:p>
          <a:p>
            <a:pPr lvl="1">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UNCW</a:t>
            </a:r>
            <a:r>
              <a:rPr lang="en-US" sz="2400" dirty="0" smtClean="0">
                <a:latin typeface="Arial" pitchFamily="34" charset="0"/>
                <a:cs typeface="Arial" pitchFamily="34" charset="0"/>
              </a:rPr>
              <a:t> Professors &amp; Educators</a:t>
            </a:r>
          </a:p>
          <a:p>
            <a:pPr lvl="1">
              <a:buFont typeface="Arial" pitchFamily="34" charset="0"/>
              <a:buChar char="•"/>
            </a:pPr>
            <a:r>
              <a:rPr lang="en-US" sz="2400" dirty="0" smtClean="0">
                <a:latin typeface="Arial" pitchFamily="34" charset="0"/>
                <a:cs typeface="Arial" pitchFamily="34" charset="0"/>
              </a:rPr>
              <a:t> Buoy Specialist Jeff Kinder, </a:t>
            </a:r>
            <a:r>
              <a:rPr lang="en-US" sz="2400" dirty="0" err="1" smtClean="0">
                <a:latin typeface="Arial" pitchFamily="34" charset="0"/>
                <a:cs typeface="Arial" pitchFamily="34" charset="0"/>
              </a:rPr>
              <a:t>DownEast</a:t>
            </a:r>
            <a:r>
              <a:rPr lang="en-US" sz="2400" dirty="0" smtClean="0">
                <a:latin typeface="Arial" pitchFamily="34" charset="0"/>
                <a:cs typeface="Arial" pitchFamily="34" charset="0"/>
              </a:rPr>
              <a:t> Instrumentation</a:t>
            </a:r>
          </a:p>
          <a:p>
            <a:pPr lvl="1">
              <a:buFont typeface="Arial" pitchFamily="34" charset="0"/>
              <a:buChar char="•"/>
            </a:pPr>
            <a:r>
              <a:rPr lang="en-US" sz="2400" dirty="0" smtClean="0">
                <a:latin typeface="Arial" pitchFamily="34" charset="0"/>
                <a:cs typeface="Arial" pitchFamily="34" charset="0"/>
              </a:rPr>
              <a:t> Carolinas RCOOS Personnel (Instrument Specialists)</a:t>
            </a:r>
          </a:p>
          <a:p>
            <a:pPr marL="457200">
              <a:buNone/>
            </a:pPr>
            <a:endParaRPr lang="en-US" sz="2400" dirty="0" smtClean="0">
              <a:latin typeface="Arial" pitchFamily="34" charset="0"/>
              <a:cs typeface="Arial" pitchFamily="34" charset="0"/>
            </a:endParaRPr>
          </a:p>
          <a:p>
            <a:pPr marL="457200">
              <a:buNone/>
            </a:pPr>
            <a:r>
              <a:rPr lang="en-US" sz="2400" b="1" dirty="0" smtClean="0">
                <a:latin typeface="Arial" pitchFamily="34" charset="0"/>
                <a:cs typeface="Arial" pitchFamily="34" charset="0"/>
              </a:rPr>
              <a:t>Curriculum Development</a:t>
            </a:r>
          </a:p>
          <a:p>
            <a:pPr lvl="1">
              <a:buFont typeface="Arial" pitchFamily="34" charset="0"/>
              <a:buChar char="•"/>
            </a:pPr>
            <a:r>
              <a:rPr lang="en-US" sz="2400" dirty="0" smtClean="0">
                <a:latin typeface="Arial" pitchFamily="34" charset="0"/>
                <a:cs typeface="Arial" pitchFamily="34" charset="0"/>
              </a:rPr>
              <a:t> Graduate and Undergraduate curriculum</a:t>
            </a:r>
          </a:p>
          <a:p>
            <a:pPr lvl="1">
              <a:buFont typeface="Arial" pitchFamily="34" charset="0"/>
              <a:buChar char="•"/>
            </a:pPr>
            <a:r>
              <a:rPr lang="en-US" sz="2400" dirty="0" smtClean="0">
                <a:latin typeface="Arial" pitchFamily="34" charset="0"/>
                <a:cs typeface="Arial" pitchFamily="34" charset="0"/>
              </a:rPr>
              <a:t> Carolinas RCOOS K-12 Climate Change Monitoring Program curriculum</a:t>
            </a:r>
          </a:p>
          <a:p>
            <a:pPr marL="457200" lvl="2">
              <a:buFont typeface="Arial" pitchFamily="34" charset="0"/>
              <a:buChar char="•"/>
            </a:pPr>
            <a:r>
              <a:rPr lang="en-US" sz="2400" dirty="0" smtClean="0">
                <a:latin typeface="Arial" pitchFamily="34" charset="0"/>
                <a:cs typeface="Arial" pitchFamily="34" charset="0"/>
              </a:rPr>
              <a:t> Share with </a:t>
            </a:r>
            <a:r>
              <a:rPr lang="en-US" sz="2400" dirty="0" err="1" smtClean="0">
                <a:latin typeface="Arial" pitchFamily="34" charset="0"/>
                <a:cs typeface="Arial" pitchFamily="34" charset="0"/>
              </a:rPr>
              <a:t>SECOORA</a:t>
            </a:r>
            <a:r>
              <a:rPr lang="en-US" sz="2400" dirty="0" smtClean="0">
                <a:latin typeface="Arial" pitchFamily="34" charset="0"/>
                <a:cs typeface="Arial" pitchFamily="34" charset="0"/>
              </a:rPr>
              <a:t> as well as educators in NC</a:t>
            </a:r>
          </a:p>
        </p:txBody>
      </p:sp>
      <p:sp>
        <p:nvSpPr>
          <p:cNvPr id="21" name="Rectangle 20"/>
          <p:cNvSpPr/>
          <p:nvPr/>
        </p:nvSpPr>
        <p:spPr>
          <a:xfrm>
            <a:off x="762000" y="15916126"/>
            <a:ext cx="12801600" cy="7786747"/>
          </a:xfrm>
          <a:prstGeom prst="rect">
            <a:avLst/>
          </a:prstGeom>
          <a:noFill/>
          <a:ln>
            <a:noFill/>
          </a:ln>
        </p:spPr>
        <p:txBody>
          <a:bodyPr wrap="square">
            <a:spAutoFit/>
          </a:bodyPr>
          <a:lstStyle/>
          <a:p>
            <a:pPr algn="ctr">
              <a:buNone/>
            </a:pPr>
            <a:endParaRPr lang="en-US" sz="1600" b="1" u="sng" dirty="0" smtClean="0">
              <a:latin typeface="Arial" pitchFamily="34" charset="0"/>
              <a:cs typeface="Arial" pitchFamily="34" charset="0"/>
            </a:endParaRPr>
          </a:p>
          <a:p>
            <a:pPr algn="ctr">
              <a:buNone/>
            </a:pPr>
            <a:r>
              <a:rPr lang="en-US" sz="2800" b="1" u="sng" dirty="0" smtClean="0">
                <a:latin typeface="Arial" pitchFamily="34" charset="0"/>
                <a:cs typeface="Arial" pitchFamily="34" charset="0"/>
              </a:rPr>
              <a:t>Informal Education</a:t>
            </a:r>
          </a:p>
          <a:p>
            <a:pPr>
              <a:buNone/>
            </a:pPr>
            <a:endParaRPr lang="en-US" sz="2400" dirty="0" smtClean="0">
              <a:latin typeface="Arial" pitchFamily="34" charset="0"/>
              <a:cs typeface="Arial" pitchFamily="34" charset="0"/>
            </a:endParaRPr>
          </a:p>
          <a:p>
            <a:pPr marL="457200">
              <a:buNone/>
            </a:pPr>
            <a:r>
              <a:rPr lang="en-US" sz="2400" b="1" dirty="0" smtClean="0">
                <a:latin typeface="Arial" pitchFamily="34" charset="0"/>
                <a:cs typeface="Arial" pitchFamily="34" charset="0"/>
              </a:rPr>
              <a:t>Summer Ventures</a:t>
            </a:r>
          </a:p>
          <a:p>
            <a:pPr lvl="1">
              <a:buFont typeface="Arial" pitchFamily="34" charset="0"/>
              <a:buChar char="•"/>
            </a:pPr>
            <a:r>
              <a:rPr lang="en-US" sz="2400" dirty="0" smtClean="0">
                <a:latin typeface="Arial" pitchFamily="34" charset="0"/>
                <a:cs typeface="Arial" pitchFamily="34" charset="0"/>
              </a:rPr>
              <a:t> Coastal Geography Course, 2009</a:t>
            </a:r>
          </a:p>
          <a:p>
            <a:pPr lvl="1">
              <a:buFont typeface="Arial" pitchFamily="34" charset="0"/>
              <a:buChar char="•"/>
            </a:pPr>
            <a:r>
              <a:rPr lang="en-US" sz="2400" dirty="0" smtClean="0">
                <a:latin typeface="Arial" pitchFamily="34" charset="0"/>
                <a:cs typeface="Arial" pitchFamily="34" charset="0"/>
              </a:rPr>
              <a:t> 14 students, rising juniors and seniors from NC high schools</a:t>
            </a:r>
          </a:p>
          <a:p>
            <a:pPr lvl="1">
              <a:buFont typeface="Arial" pitchFamily="34" charset="0"/>
              <a:buChar char="•"/>
            </a:pPr>
            <a:r>
              <a:rPr lang="en-US" sz="2400" dirty="0" smtClean="0">
                <a:latin typeface="Arial" pitchFamily="34" charset="0"/>
                <a:cs typeface="Arial" pitchFamily="34" charset="0"/>
              </a:rPr>
              <a:t> Deployed in freshwater (Cape Fear River) and salt water (tidal creeks)</a:t>
            </a:r>
          </a:p>
          <a:p>
            <a:pPr lvl="1">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YSI</a:t>
            </a:r>
            <a:r>
              <a:rPr lang="en-US" sz="2400" dirty="0" smtClean="0">
                <a:latin typeface="Arial" pitchFamily="34" charset="0"/>
                <a:cs typeface="Arial" pitchFamily="34" charset="0"/>
              </a:rPr>
              <a:t> (pH, dissolved </a:t>
            </a:r>
            <a:r>
              <a:rPr lang="en-US" sz="2400" dirty="0" err="1" smtClean="0">
                <a:latin typeface="Arial" pitchFamily="34" charset="0"/>
                <a:cs typeface="Arial" pitchFamily="34" charset="0"/>
              </a:rPr>
              <a:t>O</a:t>
            </a:r>
            <a:r>
              <a:rPr lang="en-US" sz="2400" baseline="-25000" dirty="0" err="1" smtClean="0">
                <a:latin typeface="Arial" pitchFamily="34" charset="0"/>
                <a:cs typeface="Arial" pitchFamily="34" charset="0"/>
              </a:rPr>
              <a:t>2</a:t>
            </a:r>
            <a:r>
              <a:rPr lang="en-US" sz="2400" dirty="0" smtClean="0">
                <a:latin typeface="Arial" pitchFamily="34" charset="0"/>
                <a:cs typeface="Arial" pitchFamily="34" charset="0"/>
              </a:rPr>
              <a:t>, conductivity, temperature)</a:t>
            </a:r>
          </a:p>
          <a:p>
            <a:pPr lvl="1">
              <a:buFont typeface="Arial" pitchFamily="34" charset="0"/>
              <a:buChar char="•"/>
            </a:pPr>
            <a:r>
              <a:rPr lang="en-US" sz="2400" dirty="0" smtClean="0">
                <a:latin typeface="Arial" pitchFamily="34" charset="0"/>
                <a:cs typeface="Arial" pitchFamily="34" charset="0"/>
              </a:rPr>
              <a:t> Water samples for other chemical studies</a:t>
            </a:r>
          </a:p>
          <a:p>
            <a:pPr lvl="1"/>
            <a:endParaRPr lang="en-US" sz="2400" dirty="0" smtClean="0">
              <a:latin typeface="Arial" pitchFamily="34" charset="0"/>
              <a:cs typeface="Arial" pitchFamily="34" charset="0"/>
            </a:endParaRPr>
          </a:p>
          <a:p>
            <a:pPr marL="4340225">
              <a:buNone/>
            </a:pPr>
            <a:r>
              <a:rPr lang="en-US" sz="2400" b="1" dirty="0" err="1" smtClean="0">
                <a:latin typeface="Arial" pitchFamily="34" charset="0"/>
                <a:cs typeface="Arial" pitchFamily="34" charset="0"/>
              </a:rPr>
              <a:t>MarineQuest</a:t>
            </a:r>
            <a:endParaRPr lang="en-US" sz="2400" b="1" dirty="0" smtClean="0">
              <a:latin typeface="Arial" pitchFamily="34" charset="0"/>
              <a:cs typeface="Arial" pitchFamily="34" charset="0"/>
            </a:endParaRPr>
          </a:p>
          <a:p>
            <a:pPr marL="4340225" lvl="1">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TechnOceans</a:t>
            </a:r>
            <a:r>
              <a:rPr lang="en-US" sz="2400" dirty="0" smtClean="0">
                <a:latin typeface="Arial" pitchFamily="34" charset="0"/>
                <a:cs typeface="Arial" pitchFamily="34" charset="0"/>
              </a:rPr>
              <a:t> Camp</a:t>
            </a:r>
          </a:p>
          <a:p>
            <a:pPr marL="4340225" lvl="2">
              <a:buFont typeface="Arial" pitchFamily="34" charset="0"/>
              <a:buChar char="•"/>
            </a:pPr>
            <a:r>
              <a:rPr lang="en-US" sz="2400" dirty="0" smtClean="0">
                <a:latin typeface="Arial" pitchFamily="34" charset="0"/>
                <a:cs typeface="Arial" pitchFamily="34" charset="0"/>
              </a:rPr>
              <a:t> Ages 14-17</a:t>
            </a:r>
          </a:p>
          <a:p>
            <a:pPr marL="4340225" lvl="2">
              <a:buFont typeface="Arial" pitchFamily="34" charset="0"/>
              <a:buChar char="•"/>
            </a:pPr>
            <a:r>
              <a:rPr lang="en-US" sz="2400" dirty="0" smtClean="0">
                <a:latin typeface="Arial" pitchFamily="34" charset="0"/>
                <a:cs typeface="Arial" pitchFamily="34" charset="0"/>
              </a:rPr>
              <a:t> 40 students (2011)</a:t>
            </a:r>
          </a:p>
          <a:p>
            <a:pPr marL="4340225" lvl="1">
              <a:buFont typeface="Arial" pitchFamily="34" charset="0"/>
              <a:buChar char="•"/>
            </a:pPr>
            <a:r>
              <a:rPr lang="en-US" sz="2400" dirty="0" smtClean="0">
                <a:latin typeface="Arial" pitchFamily="34" charset="0"/>
                <a:cs typeface="Arial" pitchFamily="34" charset="0"/>
              </a:rPr>
              <a:t> Reusable </a:t>
            </a:r>
            <a:r>
              <a:rPr lang="en-US" sz="2400" dirty="0" err="1" smtClean="0">
                <a:latin typeface="Arial" pitchFamily="34" charset="0"/>
                <a:cs typeface="Arial" pitchFamily="34" charset="0"/>
              </a:rPr>
              <a:t>BOB’s</a:t>
            </a:r>
            <a:endParaRPr lang="en-US" sz="2400" dirty="0" smtClean="0">
              <a:latin typeface="Arial" pitchFamily="34" charset="0"/>
              <a:cs typeface="Arial" pitchFamily="34" charset="0"/>
            </a:endParaRPr>
          </a:p>
          <a:p>
            <a:pPr marL="4340225" lvl="2">
              <a:buFont typeface="Arial" pitchFamily="34" charset="0"/>
              <a:buChar char="•"/>
            </a:pPr>
            <a:r>
              <a:rPr lang="en-US" sz="2400" dirty="0" smtClean="0">
                <a:latin typeface="Arial" pitchFamily="34" charset="0"/>
                <a:cs typeface="Arial" pitchFamily="34" charset="0"/>
              </a:rPr>
              <a:t> Deployed for 36-48 hours</a:t>
            </a:r>
          </a:p>
          <a:p>
            <a:pPr marL="4340225" lvl="2">
              <a:buFont typeface="Arial" pitchFamily="34" charset="0"/>
              <a:buChar char="•"/>
            </a:pPr>
            <a:r>
              <a:rPr lang="en-US" sz="2400" dirty="0" smtClean="0">
                <a:latin typeface="Arial" pitchFamily="34" charset="0"/>
                <a:cs typeface="Arial" pitchFamily="34" charset="0"/>
              </a:rPr>
              <a:t> Silicone and duck tape </a:t>
            </a:r>
          </a:p>
          <a:p>
            <a:pPr marL="4340225" lvl="2">
              <a:buFont typeface="Arial" pitchFamily="34" charset="0"/>
              <a:buChar char="•"/>
            </a:pPr>
            <a:r>
              <a:rPr lang="en-US" sz="2400" dirty="0" smtClean="0">
                <a:latin typeface="Arial" pitchFamily="34" charset="0"/>
                <a:cs typeface="Arial" pitchFamily="34" charset="0"/>
              </a:rPr>
              <a:t> 1/3 of cost and reduced waste</a:t>
            </a:r>
          </a:p>
          <a:p>
            <a:pPr marL="4340225" lvl="1">
              <a:buFont typeface="Arial" pitchFamily="34" charset="0"/>
              <a:buChar char="•"/>
            </a:pPr>
            <a:r>
              <a:rPr lang="en-US" sz="2400" dirty="0" smtClean="0">
                <a:latin typeface="Arial" pitchFamily="34" charset="0"/>
                <a:cs typeface="Arial" pitchFamily="34" charset="0"/>
              </a:rPr>
              <a:t> Deployed </a:t>
            </a:r>
            <a:r>
              <a:rPr lang="en-US" sz="2400" smtClean="0">
                <a:latin typeface="Arial" pitchFamily="34" charset="0"/>
                <a:cs typeface="Arial" pitchFamily="34" charset="0"/>
              </a:rPr>
              <a:t>at </a:t>
            </a:r>
            <a:r>
              <a:rPr lang="en-US" sz="2400" smtClean="0">
                <a:latin typeface="Arial" pitchFamily="34" charset="0"/>
                <a:cs typeface="Arial" pitchFamily="34" charset="0"/>
              </a:rPr>
              <a:t>the UNCW </a:t>
            </a:r>
            <a:r>
              <a:rPr lang="en-US" sz="2400" dirty="0" smtClean="0">
                <a:latin typeface="Arial" pitchFamily="34" charset="0"/>
                <a:cs typeface="Arial" pitchFamily="34" charset="0"/>
              </a:rPr>
              <a:t>Center for Marine Science</a:t>
            </a:r>
          </a:p>
          <a:p>
            <a:pPr marL="4340225" lvl="1">
              <a:buFont typeface="Arial" pitchFamily="34" charset="0"/>
              <a:buChar char="•"/>
            </a:pPr>
            <a:r>
              <a:rPr lang="en-US" sz="2400" dirty="0" smtClean="0">
                <a:latin typeface="Arial" pitchFamily="34" charset="0"/>
                <a:cs typeface="Arial" pitchFamily="34" charset="0"/>
              </a:rPr>
              <a:t> PASCO </a:t>
            </a:r>
            <a:r>
              <a:rPr lang="en-US" sz="2400" dirty="0" err="1" smtClean="0">
                <a:latin typeface="Arial" pitchFamily="34" charset="0"/>
                <a:cs typeface="Arial" pitchFamily="34" charset="0"/>
              </a:rPr>
              <a:t>GLX</a:t>
            </a:r>
            <a:r>
              <a:rPr lang="en-US" sz="2400" dirty="0" smtClean="0">
                <a:latin typeface="Arial" pitchFamily="34" charset="0"/>
                <a:cs typeface="Arial" pitchFamily="34" charset="0"/>
              </a:rPr>
              <a:t> (pH, DO, temperature, conductivity)</a:t>
            </a:r>
          </a:p>
          <a:p>
            <a:pPr marL="461963" lvl="1"/>
            <a:endParaRPr lang="en-US" sz="2400" dirty="0" smtClean="0">
              <a:latin typeface="Arial" pitchFamily="34" charset="0"/>
              <a:cs typeface="Arial" pitchFamily="34" charset="0"/>
            </a:endParaRPr>
          </a:p>
        </p:txBody>
      </p:sp>
      <p:pic>
        <p:nvPicPr>
          <p:cNvPr id="23" name="Picture 2" descr="G:\SECOORA Workshop\COMSpring2009 091.jpg"/>
          <p:cNvPicPr>
            <a:picLocks noChangeAspect="1" noChangeArrowheads="1"/>
          </p:cNvPicPr>
          <p:nvPr/>
        </p:nvPicPr>
        <p:blipFill>
          <a:blip r:embed="rId5" cstate="print"/>
          <a:srcRect l="16666" r="10422" b="11111"/>
          <a:stretch>
            <a:fillRect/>
          </a:stretch>
        </p:blipFill>
        <p:spPr bwMode="auto">
          <a:xfrm>
            <a:off x="9298701" y="6824822"/>
            <a:ext cx="3200400" cy="2926081"/>
          </a:xfrm>
          <a:prstGeom prst="rect">
            <a:avLst/>
          </a:prstGeom>
          <a:noFill/>
          <a:ln>
            <a:solidFill>
              <a:schemeClr val="tx1"/>
            </a:solidFill>
          </a:ln>
        </p:spPr>
      </p:pic>
      <p:pic>
        <p:nvPicPr>
          <p:cNvPr id="24" name="Picture 5" descr="http://www.rickly.com/wqi/images/YSI556GS.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316524" y="8599833"/>
            <a:ext cx="1541020" cy="2642470"/>
          </a:xfrm>
          <a:prstGeom prst="rect">
            <a:avLst/>
          </a:prstGeom>
          <a:noFill/>
          <a:ln>
            <a:noFill/>
          </a:ln>
        </p:spPr>
      </p:pic>
      <p:pic>
        <p:nvPicPr>
          <p:cNvPr id="25" name="Picture 1" descr="G:\SECOORA Workshop\Hobo_pendant.jpg"/>
          <p:cNvPicPr>
            <a:picLocks noChangeAspect="1" noChangeArrowheads="1"/>
          </p:cNvPicPr>
          <p:nvPr/>
        </p:nvPicPr>
        <p:blipFill>
          <a:blip r:embed="rId7" cstate="print">
            <a:clrChange>
              <a:clrFrom>
                <a:srgbClr val="FFFFFF"/>
              </a:clrFrom>
              <a:clrTo>
                <a:srgbClr val="FFFFFF">
                  <a:alpha val="0"/>
                </a:srgbClr>
              </a:clrTo>
            </a:clrChange>
          </a:blip>
          <a:srcRect l="19876" t="4969" r="15528" b="5590"/>
          <a:stretch>
            <a:fillRect/>
          </a:stretch>
        </p:blipFill>
        <p:spPr bwMode="auto">
          <a:xfrm>
            <a:off x="9332387" y="19162068"/>
            <a:ext cx="1257905" cy="1741715"/>
          </a:xfrm>
          <a:prstGeom prst="rect">
            <a:avLst/>
          </a:prstGeom>
          <a:noFill/>
          <a:ln>
            <a:noFill/>
          </a:ln>
        </p:spPr>
      </p:pic>
      <p:pic>
        <p:nvPicPr>
          <p:cNvPr id="28" name="Picture 3" descr="C:\Users\Kerri\Desktop\SECOORA Workshop\Buoy Pics\IMG_6539.JPG"/>
          <p:cNvPicPr>
            <a:picLocks noChangeAspect="1" noChangeArrowheads="1"/>
          </p:cNvPicPr>
          <p:nvPr/>
        </p:nvPicPr>
        <p:blipFill>
          <a:blip r:embed="rId8" cstate="print"/>
          <a:srcRect t="14583"/>
          <a:stretch>
            <a:fillRect/>
          </a:stretch>
        </p:blipFill>
        <p:spPr bwMode="auto">
          <a:xfrm>
            <a:off x="1420262" y="19499635"/>
            <a:ext cx="3211551" cy="3657600"/>
          </a:xfrm>
          <a:prstGeom prst="rect">
            <a:avLst/>
          </a:prstGeom>
          <a:noFill/>
          <a:ln>
            <a:solidFill>
              <a:schemeClr val="tx1"/>
            </a:solidFill>
          </a:ln>
        </p:spPr>
      </p:pic>
      <p:sp>
        <p:nvSpPr>
          <p:cNvPr id="30" name="Rectangle 29"/>
          <p:cNvSpPr/>
          <p:nvPr/>
        </p:nvSpPr>
        <p:spPr>
          <a:xfrm>
            <a:off x="15587662" y="4115474"/>
            <a:ext cx="10625137" cy="769441"/>
          </a:xfrm>
          <a:prstGeom prst="rect">
            <a:avLst/>
          </a:prstGeom>
        </p:spPr>
        <p:txBody>
          <a:bodyPr wrap="square">
            <a:spAutoFit/>
          </a:bodyPr>
          <a:lstStyle/>
          <a:p>
            <a:pPr algn="ctr"/>
            <a:r>
              <a:rPr lang="en-US" sz="44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Climate Change Monitoring Program</a:t>
            </a:r>
          </a:p>
        </p:txBody>
      </p:sp>
      <p:sp>
        <p:nvSpPr>
          <p:cNvPr id="31" name="Rectangle 30"/>
          <p:cNvSpPr/>
          <p:nvPr/>
        </p:nvSpPr>
        <p:spPr>
          <a:xfrm>
            <a:off x="30073600" y="4166274"/>
            <a:ext cx="9093200" cy="769441"/>
          </a:xfrm>
          <a:prstGeom prst="rect">
            <a:avLst/>
          </a:prstGeom>
        </p:spPr>
        <p:txBody>
          <a:bodyPr wrap="square">
            <a:spAutoFit/>
          </a:bodyPr>
          <a:lstStyle/>
          <a:p>
            <a:pPr algn="ctr"/>
            <a:r>
              <a:rPr lang="en-US" sz="44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High Frequency Radar</a:t>
            </a:r>
          </a:p>
        </p:txBody>
      </p:sp>
      <p:sp>
        <p:nvSpPr>
          <p:cNvPr id="32" name="Rectangle 31"/>
          <p:cNvSpPr/>
          <p:nvPr/>
        </p:nvSpPr>
        <p:spPr>
          <a:xfrm>
            <a:off x="28041600" y="5479325"/>
            <a:ext cx="12801600" cy="892552"/>
          </a:xfrm>
          <a:prstGeom prst="rect">
            <a:avLst/>
          </a:prstGeom>
          <a:noFill/>
          <a:ln>
            <a:noFill/>
          </a:ln>
        </p:spPr>
        <p:txBody>
          <a:bodyPr wrap="square">
            <a:spAutoFit/>
          </a:bodyPr>
          <a:lstStyle/>
          <a:p>
            <a:pPr algn="ctr">
              <a:buNone/>
            </a:pPr>
            <a:r>
              <a:rPr lang="en-US" sz="2800" b="1" u="sng" dirty="0" smtClean="0">
                <a:latin typeface="Arial" pitchFamily="34" charset="0"/>
                <a:cs typeface="Arial" pitchFamily="34" charset="0"/>
              </a:rPr>
              <a:t>Outreach Materials</a:t>
            </a:r>
          </a:p>
          <a:p>
            <a:pPr algn="ctr">
              <a:buNone/>
            </a:pPr>
            <a:endParaRPr lang="en-US" sz="2400" b="1" u="sng" dirty="0" smtClean="0">
              <a:latin typeface="Arial" pitchFamily="34" charset="0"/>
              <a:cs typeface="Arial" pitchFamily="34" charset="0"/>
            </a:endParaRPr>
          </a:p>
        </p:txBody>
      </p:sp>
      <p:sp>
        <p:nvSpPr>
          <p:cNvPr id="39" name="Rectangle 38"/>
          <p:cNvSpPr/>
          <p:nvPr/>
        </p:nvSpPr>
        <p:spPr>
          <a:xfrm>
            <a:off x="14193080" y="5561043"/>
            <a:ext cx="12900989" cy="5509200"/>
          </a:xfrm>
          <a:prstGeom prst="rect">
            <a:avLst/>
          </a:prstGeom>
          <a:noFill/>
          <a:ln>
            <a:noFill/>
          </a:ln>
        </p:spPr>
        <p:txBody>
          <a:bodyPr wrap="square">
            <a:spAutoFit/>
          </a:bodyPr>
          <a:lstStyle/>
          <a:p>
            <a:pPr marL="0" indent="4763" algn="ctr">
              <a:buNone/>
            </a:pPr>
            <a:r>
              <a:rPr lang="en-US" sz="2800" b="1" u="sng" dirty="0" smtClean="0">
                <a:latin typeface="Arial" pitchFamily="34" charset="0"/>
                <a:cs typeface="Arial" pitchFamily="34" charset="0"/>
              </a:rPr>
              <a:t>K-12 Curriculum</a:t>
            </a:r>
          </a:p>
          <a:p>
            <a:pPr marL="0" indent="4763" algn="ctr">
              <a:buNone/>
            </a:pPr>
            <a:endParaRPr lang="en-US" sz="3200" dirty="0" smtClean="0">
              <a:latin typeface="Arial" pitchFamily="34" charset="0"/>
              <a:cs typeface="Arial" pitchFamily="34" charset="0"/>
            </a:endParaRPr>
          </a:p>
          <a:p>
            <a:pPr marL="0" indent="4763" algn="ctr">
              <a:buNone/>
            </a:pPr>
            <a:r>
              <a:rPr lang="en-US" sz="2400" dirty="0" smtClean="0">
                <a:latin typeface="Arial" pitchFamily="34" charset="0"/>
                <a:cs typeface="Arial" pitchFamily="34" charset="0"/>
              </a:rPr>
              <a:t>Extensive climate-change based marine science education has been shared with educators, including the environmental education program at the NC Baptist Assembly at Fort Caswell.</a:t>
            </a:r>
          </a:p>
          <a:p>
            <a:pPr marL="0" indent="4763" algn="ctr">
              <a:buNone/>
            </a:pPr>
            <a:endParaRPr lang="en-US" sz="2400" dirty="0" smtClean="0">
              <a:latin typeface="Arial" pitchFamily="34" charset="0"/>
              <a:cs typeface="Arial" pitchFamily="34" charset="0"/>
            </a:endParaRPr>
          </a:p>
          <a:p>
            <a:pPr marL="115888" indent="-111125" algn="ctr"/>
            <a:r>
              <a:rPr lang="en-US" sz="2400" b="1" u="sng" dirty="0" smtClean="0">
                <a:latin typeface="Arial" pitchFamily="34" charset="0"/>
                <a:cs typeface="Arial" pitchFamily="34" charset="0"/>
              </a:rPr>
              <a:t>Question</a:t>
            </a:r>
          </a:p>
          <a:p>
            <a:pPr marL="115888" indent="-111125" algn="ctr"/>
            <a:endParaRPr lang="en-US" sz="1400" b="1" u="sng" dirty="0" smtClean="0">
              <a:latin typeface="Arial" pitchFamily="34" charset="0"/>
              <a:cs typeface="Arial" pitchFamily="34" charset="0"/>
            </a:endParaRPr>
          </a:p>
          <a:p>
            <a:pPr marL="115888" indent="-111125" algn="ctr">
              <a:buNone/>
            </a:pPr>
            <a:r>
              <a:rPr lang="en-US" sz="2400" dirty="0" smtClean="0">
                <a:latin typeface="Arial" pitchFamily="34" charset="0"/>
                <a:cs typeface="Arial" pitchFamily="34" charset="0"/>
              </a:rPr>
              <a:t>“How can students and volunteers track climate changes in the </a:t>
            </a:r>
            <a:r>
              <a:rPr lang="en-US" sz="2400" dirty="0" err="1" smtClean="0">
                <a:latin typeface="Arial" pitchFamily="34" charset="0"/>
                <a:cs typeface="Arial" pitchFamily="34" charset="0"/>
              </a:rPr>
              <a:t>nearshore</a:t>
            </a:r>
            <a:r>
              <a:rPr lang="en-US" sz="2400" dirty="0" smtClean="0">
                <a:latin typeface="Arial" pitchFamily="34" charset="0"/>
                <a:cs typeface="Arial" pitchFamily="34" charset="0"/>
              </a:rPr>
              <a:t> coastal environment?”</a:t>
            </a:r>
          </a:p>
          <a:p>
            <a:pPr marL="115888" indent="-111125" algn="ctr">
              <a:buNone/>
            </a:pPr>
            <a:endParaRPr lang="en-US" sz="1200" dirty="0" smtClean="0">
              <a:latin typeface="Arial" pitchFamily="34" charset="0"/>
              <a:cs typeface="Arial" pitchFamily="34" charset="0"/>
            </a:endParaRPr>
          </a:p>
          <a:p>
            <a:pPr marL="0" indent="4763" algn="ctr">
              <a:buNone/>
            </a:pPr>
            <a:r>
              <a:rPr lang="en-US" sz="2400" b="1" u="sng" dirty="0" smtClean="0">
                <a:latin typeface="Arial" pitchFamily="34" charset="0"/>
                <a:cs typeface="Arial" pitchFamily="34" charset="0"/>
              </a:rPr>
              <a:t>Approach</a:t>
            </a:r>
          </a:p>
          <a:p>
            <a:pPr marL="0" indent="4763" algn="ctr">
              <a:buNone/>
            </a:pPr>
            <a:endParaRPr lang="en-US" sz="1400" b="1" u="sng" dirty="0" smtClean="0">
              <a:latin typeface="Arial" pitchFamily="34" charset="0"/>
              <a:cs typeface="Arial" pitchFamily="34" charset="0"/>
            </a:endParaRPr>
          </a:p>
          <a:p>
            <a:pPr marL="0" indent="4763" algn="ctr">
              <a:buNone/>
            </a:pPr>
            <a:r>
              <a:rPr lang="en-US" sz="2400" dirty="0" smtClean="0">
                <a:latin typeface="Arial" pitchFamily="34" charset="0"/>
                <a:cs typeface="Arial" pitchFamily="34" charset="0"/>
              </a:rPr>
              <a:t>Break “Climate Change” concept into three tangible, identifiable units:</a:t>
            </a:r>
          </a:p>
          <a:p>
            <a:pPr marL="400050" lvl="1" indent="4763" algn="ctr"/>
            <a:endParaRPr lang="en-US" sz="1200" dirty="0" smtClean="0">
              <a:latin typeface="Arial" pitchFamily="34" charset="0"/>
              <a:cs typeface="Arial" pitchFamily="34" charset="0"/>
            </a:endParaRPr>
          </a:p>
          <a:p>
            <a:pPr marL="400050" lvl="1" indent="4763" algn="ctr"/>
            <a:r>
              <a:rPr lang="en-US" sz="2400" b="1" dirty="0" smtClean="0">
                <a:latin typeface="Arial" pitchFamily="34" charset="0"/>
                <a:cs typeface="Arial" pitchFamily="34" charset="0"/>
              </a:rPr>
              <a:t>Sand, Water Quality, Shoreline Dynamics</a:t>
            </a:r>
            <a:endParaRPr lang="en-US" b="1" dirty="0" smtClean="0"/>
          </a:p>
          <a:p>
            <a:pPr marL="0" indent="4763" algn="ctr">
              <a:buNone/>
            </a:pPr>
            <a:endParaRPr lang="en-US" sz="2400" b="1" u="sng" dirty="0" smtClean="0">
              <a:latin typeface="Arial" pitchFamily="34" charset="0"/>
              <a:cs typeface="Arial" pitchFamily="34" charset="0"/>
            </a:endParaRPr>
          </a:p>
        </p:txBody>
      </p:sp>
      <p:graphicFrame>
        <p:nvGraphicFramePr>
          <p:cNvPr id="41" name="Diagram 40"/>
          <p:cNvGraphicFramePr/>
          <p:nvPr>
            <p:extLst>
              <p:ext uri="{D42A27DB-BD31-4B8C-83A1-F6EECF244321}">
                <p14:modId xmlns:p14="http://schemas.microsoft.com/office/powerpoint/2010/main" val="4207862602"/>
              </p:ext>
            </p:extLst>
          </p:nvPr>
        </p:nvGraphicFramePr>
        <p:xfrm>
          <a:off x="14137686" y="11531600"/>
          <a:ext cx="8229600" cy="51816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2" name="Diagram 41"/>
          <p:cNvGraphicFramePr/>
          <p:nvPr>
            <p:extLst>
              <p:ext uri="{D42A27DB-BD31-4B8C-83A1-F6EECF244321}">
                <p14:modId xmlns:p14="http://schemas.microsoft.com/office/powerpoint/2010/main" val="1933983336"/>
              </p:ext>
            </p:extLst>
          </p:nvPr>
        </p:nvGraphicFramePr>
        <p:xfrm>
          <a:off x="14137410" y="23852909"/>
          <a:ext cx="8229600" cy="51816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43" name="Diagram 42"/>
          <p:cNvGraphicFramePr/>
          <p:nvPr/>
        </p:nvGraphicFramePr>
        <p:xfrm>
          <a:off x="14109700" y="17576800"/>
          <a:ext cx="8229600" cy="51816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4" name="Content Placeholder 10"/>
          <p:cNvSpPr txBox="1">
            <a:spLocks/>
          </p:cNvSpPr>
          <p:nvPr/>
        </p:nvSpPr>
        <p:spPr>
          <a:xfrm>
            <a:off x="22529800" y="17678399"/>
            <a:ext cx="4572000" cy="4784726"/>
          </a:xfrm>
          <a:prstGeom prst="rect">
            <a:avLst/>
          </a:prstGeom>
          <a:solidFill>
            <a:srgbClr val="A5A5E9">
              <a:alpha val="38824"/>
            </a:srgbClr>
          </a:solidFill>
          <a:ln>
            <a:noFill/>
          </a:ln>
        </p:spPr>
        <p:txBody>
          <a:bodyPr vert="horz" lIns="91440" tIns="45720" rIns="91440" bIns="45720" rtlCol="0">
            <a:noAutofit/>
          </a:bodyPr>
          <a:lstStyle/>
          <a:p>
            <a:pPr lvl="0" indent="4763" algn="ctr">
              <a:spcBef>
                <a:spcPts val="0"/>
              </a:spcBef>
              <a:spcAft>
                <a:spcPts val="0"/>
              </a:spcAft>
            </a:pPr>
            <a:endParaRPr kumimoji="0" lang="en-US" sz="2400" b="1" i="0" u="sng" strike="noStrike" kern="1200" cap="none" spc="0" normalizeH="0" baseline="0" noProof="0" dirty="0" smtClean="0">
              <a:ln>
                <a:noFill/>
              </a:ln>
              <a:solidFill>
                <a:schemeClr val="tx1"/>
              </a:solidFill>
              <a:effectLst/>
              <a:uLnTx/>
              <a:uFillTx/>
              <a:latin typeface="Arial" pitchFamily="34" charset="0"/>
              <a:cs typeface="Arial" pitchFamily="34" charset="0"/>
            </a:endParaRPr>
          </a:p>
          <a:p>
            <a:pPr lvl="0" indent="4763" algn="ctr">
              <a:spcBef>
                <a:spcPts val="0"/>
              </a:spcBef>
              <a:spcAft>
                <a:spcPts val="0"/>
              </a:spcAft>
            </a:pPr>
            <a:r>
              <a:rPr kumimoji="0" lang="en-US" sz="2400" b="1" i="0" u="sng" strike="noStrike" kern="1200" cap="none" spc="0" normalizeH="0" baseline="0" noProof="0" dirty="0" smtClean="0">
                <a:ln>
                  <a:noFill/>
                </a:ln>
                <a:solidFill>
                  <a:schemeClr val="tx1"/>
                </a:solidFill>
                <a:effectLst/>
                <a:uLnTx/>
                <a:uFillTx/>
                <a:latin typeface="Arial" pitchFamily="34" charset="0"/>
                <a:cs typeface="Arial" pitchFamily="34" charset="0"/>
              </a:rPr>
              <a:t>Water Quality</a:t>
            </a:r>
            <a:r>
              <a:rPr kumimoji="0" lang="en-US" sz="2400" b="1" i="0" u="sng" strike="noStrike" kern="1200" cap="none" spc="0" normalizeH="0" noProof="0" dirty="0" smtClean="0">
                <a:ln>
                  <a:noFill/>
                </a:ln>
                <a:solidFill>
                  <a:schemeClr val="tx1"/>
                </a:solidFill>
                <a:effectLst/>
                <a:uLnTx/>
                <a:uFillTx/>
                <a:latin typeface="Arial" pitchFamily="34" charset="0"/>
                <a:cs typeface="Arial" pitchFamily="34" charset="0"/>
              </a:rPr>
              <a:t> Unit</a:t>
            </a:r>
          </a:p>
          <a:p>
            <a:pPr lvl="0" indent="4763" algn="ctr">
              <a:spcBef>
                <a:spcPts val="0"/>
              </a:spcBef>
              <a:spcAft>
                <a:spcPts val="0"/>
              </a:spcAft>
            </a:pPr>
            <a:endParaRPr kumimoji="0" lang="en-US" sz="2400" b="1"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1" algn="ctr" defTabSz="914400" rtl="0" eaLnBrk="1" fontAlgn="auto" latinLnBrk="0" hangingPunct="1">
              <a:spcBef>
                <a:spcPts val="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rPr>
              <a:t>Clean Water Act</a:t>
            </a:r>
          </a:p>
          <a:p>
            <a:pPr marL="0" marR="0" lvl="1" algn="ctr" defTabSz="914400" rtl="0" eaLnBrk="1" fontAlgn="auto" latinLnBrk="0" hangingPunct="1">
              <a:spcBef>
                <a:spcPts val="0"/>
              </a:spcBef>
              <a:spcAft>
                <a:spcPts val="0"/>
              </a:spcAft>
              <a:buClrTx/>
              <a:buSzTx/>
              <a:tabLst/>
              <a:defRPr/>
            </a:pPr>
            <a:r>
              <a:rPr lang="en-US" sz="2400" dirty="0" smtClean="0">
                <a:latin typeface="Arial" pitchFamily="34" charset="0"/>
                <a:cs typeface="Arial" pitchFamily="34" charset="0"/>
              </a:rPr>
              <a:t>Water Quality Standards</a:t>
            </a:r>
          </a:p>
          <a:p>
            <a:pPr marL="0" marR="0" lvl="1" algn="ctr" defTabSz="914400" rtl="0" eaLnBrk="1" fontAlgn="auto" latinLnBrk="0" hangingPunct="1">
              <a:spcBef>
                <a:spcPts val="0"/>
              </a:spcBef>
              <a:spcAft>
                <a:spcPts val="0"/>
              </a:spcAft>
              <a:buClrTx/>
              <a:buSzTx/>
              <a:tabLst/>
              <a:defRPr/>
            </a:pPr>
            <a:r>
              <a:rPr lang="en-US" sz="2400" noProof="0" dirty="0" smtClean="0">
                <a:latin typeface="Arial" pitchFamily="34" charset="0"/>
                <a:cs typeface="Arial" pitchFamily="34" charset="0"/>
              </a:rPr>
              <a:t>Water Quality Parameters</a:t>
            </a:r>
          </a:p>
          <a:p>
            <a:pPr marL="0" marR="0" lvl="1" algn="ctr" defTabSz="914400" rtl="0" eaLnBrk="1" fontAlgn="auto" latinLnBrk="0" hangingPunct="1">
              <a:spcBef>
                <a:spcPts val="0"/>
              </a:spcBef>
              <a:spcAft>
                <a:spcPts val="0"/>
              </a:spcAft>
              <a:buClrTx/>
              <a:buSzTx/>
              <a:tabLst/>
              <a:defRPr/>
            </a:pPr>
            <a:r>
              <a:rPr kumimoji="0" lang="en-US" sz="2400" b="0" i="0" u="none" strike="noStrike" kern="1200" cap="none" spc="0" normalizeH="0" baseline="0" dirty="0" smtClean="0">
                <a:ln>
                  <a:noFill/>
                </a:ln>
                <a:solidFill>
                  <a:schemeClr val="tx1"/>
                </a:solidFill>
                <a:effectLst/>
                <a:uLnTx/>
                <a:uFillTx/>
                <a:latin typeface="Arial" pitchFamily="34" charset="0"/>
                <a:cs typeface="Arial" pitchFamily="34" charset="0"/>
              </a:rPr>
              <a:t>Natural</a:t>
            </a:r>
            <a:r>
              <a:rPr kumimoji="0" lang="en-US" sz="2400" b="0" i="0" u="none" strike="noStrike" kern="1200" cap="none" spc="0" normalizeH="0" dirty="0" smtClean="0">
                <a:ln>
                  <a:noFill/>
                </a:ln>
                <a:solidFill>
                  <a:schemeClr val="tx1"/>
                </a:solidFill>
                <a:effectLst/>
                <a:uLnTx/>
                <a:uFillTx/>
                <a:latin typeface="Arial" pitchFamily="34" charset="0"/>
                <a:cs typeface="Arial" pitchFamily="34" charset="0"/>
              </a:rPr>
              <a:t> and Anthropogenic</a:t>
            </a:r>
          </a:p>
          <a:p>
            <a:pPr marL="0" marR="0" lvl="1" algn="ctr" defTabSz="914400" rtl="0" eaLnBrk="1" fontAlgn="auto" latinLnBrk="0" hangingPunct="1">
              <a:spcBef>
                <a:spcPts val="0"/>
              </a:spcBef>
              <a:spcAft>
                <a:spcPts val="0"/>
              </a:spcAft>
              <a:buClrTx/>
              <a:buSzTx/>
              <a:tabLst/>
              <a:defRPr/>
            </a:pPr>
            <a:r>
              <a:rPr kumimoji="0" lang="en-US" sz="2400" b="0" i="0" u="none" strike="noStrike" kern="1200" cap="none" spc="0" normalizeH="0" dirty="0" smtClean="0">
                <a:ln>
                  <a:noFill/>
                </a:ln>
                <a:solidFill>
                  <a:schemeClr val="tx1"/>
                </a:solidFill>
                <a:effectLst/>
                <a:uLnTx/>
                <a:uFillTx/>
                <a:latin typeface="Arial" pitchFamily="34" charset="0"/>
                <a:cs typeface="Arial" pitchFamily="34" charset="0"/>
              </a:rPr>
              <a:t>Factors influencing water quality</a:t>
            </a:r>
          </a:p>
          <a:p>
            <a:pPr marL="0" marR="0" lvl="1" algn="ctr" defTabSz="914400" rtl="0" eaLnBrk="1" fontAlgn="auto" latinLnBrk="0" hangingPunct="1">
              <a:spcBef>
                <a:spcPts val="0"/>
              </a:spcBef>
              <a:spcAft>
                <a:spcPts val="0"/>
              </a:spcAft>
              <a:buClrTx/>
              <a:buSzTx/>
              <a:tabLst/>
              <a:defRPr/>
            </a:pPr>
            <a:r>
              <a:rPr lang="en-US" sz="2400" dirty="0" smtClean="0">
                <a:latin typeface="Arial" pitchFamily="34" charset="0"/>
                <a:cs typeface="Arial" pitchFamily="34" charset="0"/>
              </a:rPr>
              <a:t>Non-point </a:t>
            </a:r>
            <a:r>
              <a:rPr lang="en-US" sz="2400" dirty="0" err="1" smtClean="0">
                <a:latin typeface="Arial" pitchFamily="34" charset="0"/>
                <a:cs typeface="Arial" pitchFamily="34" charset="0"/>
              </a:rPr>
              <a:t>vs</a:t>
            </a:r>
            <a:r>
              <a:rPr lang="en-US" sz="2400" dirty="0" smtClean="0">
                <a:latin typeface="Arial" pitchFamily="34" charset="0"/>
                <a:cs typeface="Arial" pitchFamily="34" charset="0"/>
              </a:rPr>
              <a:t> Point Source Pollution</a:t>
            </a:r>
          </a:p>
          <a:p>
            <a:pPr marL="0" marR="0" lvl="1" algn="ctr" defTabSz="914400" rtl="0" eaLnBrk="1" fontAlgn="auto" latinLnBrk="0" hangingPunct="1">
              <a:spcBef>
                <a:spcPts val="0"/>
              </a:spcBef>
              <a:spcAft>
                <a:spcPts val="0"/>
              </a:spcAft>
              <a:buClrTx/>
              <a:buSzTx/>
              <a:tabLst/>
              <a:defRPr/>
            </a:pPr>
            <a:r>
              <a:rPr kumimoji="0" lang="en-US" sz="2400" b="0" i="0" u="none" strike="noStrike" kern="1200" cap="none" spc="0" normalizeH="0" dirty="0" smtClean="0">
                <a:ln>
                  <a:noFill/>
                </a:ln>
                <a:solidFill>
                  <a:schemeClr val="tx1"/>
                </a:solidFill>
                <a:effectLst/>
                <a:uLnTx/>
                <a:uFillTx/>
                <a:latin typeface="Arial" pitchFamily="34" charset="0"/>
                <a:cs typeface="Arial" pitchFamily="34" charset="0"/>
              </a:rPr>
              <a:t>Harmful Algal Blooms</a:t>
            </a:r>
          </a:p>
          <a:p>
            <a:pPr marL="0" marR="0" lvl="1" algn="ctr" defTabSz="914400" rtl="0" eaLnBrk="1" fontAlgn="auto" latinLnBrk="0" hangingPunct="1">
              <a:spcBef>
                <a:spcPts val="0"/>
              </a:spcBef>
              <a:spcAft>
                <a:spcPts val="0"/>
              </a:spcAft>
              <a:buClrTx/>
              <a:buSzTx/>
              <a:tabLst/>
              <a:defRPr/>
            </a:pPr>
            <a:r>
              <a:rPr lang="en-US" sz="2400" dirty="0" smtClean="0">
                <a:latin typeface="Arial" pitchFamily="34" charset="0"/>
                <a:cs typeface="Arial" pitchFamily="34" charset="0"/>
              </a:rPr>
              <a:t>Impact on Marine Life</a:t>
            </a:r>
          </a:p>
          <a:p>
            <a:pPr marL="0" marR="0" lvl="1" algn="ctr" defTabSz="914400" rtl="0" eaLnBrk="1" fontAlgn="auto" latinLnBrk="0" hangingPunct="1">
              <a:spcBef>
                <a:spcPts val="0"/>
              </a:spcBef>
              <a:spcAft>
                <a:spcPts val="0"/>
              </a:spcAft>
              <a:buClrTx/>
              <a:buSzTx/>
              <a:tabLst/>
              <a:defRPr/>
            </a:pPr>
            <a:endParaRPr kumimoji="0" lang="en-US" sz="2400" b="0" i="0" u="none" strike="noStrike" kern="1200" cap="none" spc="0" normalizeH="0" dirty="0" smtClean="0">
              <a:ln>
                <a:noFill/>
              </a:ln>
              <a:solidFill>
                <a:schemeClr val="tx1"/>
              </a:solidFill>
              <a:effectLst/>
              <a:uLnTx/>
              <a:uFillTx/>
              <a:latin typeface="Arial" pitchFamily="34" charset="0"/>
              <a:cs typeface="Arial" pitchFamily="34" charset="0"/>
            </a:endParaRPr>
          </a:p>
          <a:p>
            <a:pPr marL="566738" marR="0" lvl="1" indent="-161925" algn="l" defTabSz="914400" rtl="0" eaLnBrk="1" fontAlgn="auto" latinLnBrk="0" hangingPunct="1">
              <a:spcBef>
                <a:spcPts val="0"/>
              </a:spcBef>
              <a:spcAft>
                <a:spcPts val="0"/>
              </a:spcAft>
              <a:buClrTx/>
              <a:buSzTx/>
              <a:buFont typeface="Arial" pitchFamily="34" charset="0"/>
              <a:buChar char="–"/>
              <a:tabLst/>
              <a:defRPr/>
            </a:pPr>
            <a:endParaRPr kumimoji="0" lang="en-US" sz="2400" b="0" i="0" u="none" strike="noStrike" kern="1200" cap="none" spc="0" normalizeH="0" dirty="0" smtClean="0">
              <a:ln>
                <a:noFill/>
              </a:ln>
              <a:solidFill>
                <a:schemeClr val="tx1"/>
              </a:solidFill>
              <a:effectLst/>
              <a:uLnTx/>
              <a:uFillTx/>
              <a:latin typeface="Arial" pitchFamily="34" charset="0"/>
              <a:cs typeface="Arial" pitchFamily="34" charset="0"/>
            </a:endParaRPr>
          </a:p>
          <a:p>
            <a:pPr marL="400050" marR="0" lvl="1" indent="4763" algn="l" defTabSz="914400" rtl="0" eaLnBrk="1" fontAlgn="auto" latinLnBrk="0" hangingPunct="1">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cs typeface="Arial" pitchFamily="34" charset="0"/>
            </a:endParaRPr>
          </a:p>
          <a:p>
            <a:pPr marL="0" marR="0" lvl="0" indent="4763" algn="l" defTabSz="914400" rtl="0" eaLnBrk="1" fontAlgn="auto" latinLnBrk="0" hangingPunct="1">
              <a:spcBef>
                <a:spcPts val="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45" name="Rectangle 44"/>
          <p:cNvSpPr/>
          <p:nvPr/>
        </p:nvSpPr>
        <p:spPr>
          <a:xfrm>
            <a:off x="22664269" y="24398238"/>
            <a:ext cx="4572000" cy="3785652"/>
          </a:xfrm>
          <a:prstGeom prst="rect">
            <a:avLst/>
          </a:prstGeom>
          <a:solidFill>
            <a:srgbClr val="A5A5E9">
              <a:alpha val="38824"/>
            </a:srgbClr>
          </a:solidFill>
          <a:ln>
            <a:noFill/>
          </a:ln>
        </p:spPr>
        <p:txBody>
          <a:bodyPr wrap="square">
            <a:spAutoFit/>
          </a:bodyPr>
          <a:lstStyle/>
          <a:p>
            <a:pPr indent="4763" algn="ctr">
              <a:buNone/>
            </a:pPr>
            <a:endParaRPr lang="en-US" sz="2400" b="1" u="sng" dirty="0" smtClean="0">
              <a:latin typeface="Arial" pitchFamily="34" charset="0"/>
              <a:cs typeface="Arial" pitchFamily="34" charset="0"/>
            </a:endParaRPr>
          </a:p>
          <a:p>
            <a:pPr indent="4763" algn="ctr">
              <a:buNone/>
            </a:pPr>
            <a:r>
              <a:rPr lang="en-US" sz="2400" b="1" u="sng" dirty="0" smtClean="0">
                <a:latin typeface="Arial" pitchFamily="34" charset="0"/>
                <a:cs typeface="Arial" pitchFamily="34" charset="0"/>
              </a:rPr>
              <a:t>Shoreline Dynamics Unit</a:t>
            </a:r>
          </a:p>
          <a:p>
            <a:pPr indent="4763" algn="ctr">
              <a:buNone/>
            </a:pPr>
            <a:endParaRPr lang="en-US" sz="2400" b="1" u="sng" dirty="0" smtClean="0">
              <a:latin typeface="Arial" pitchFamily="34" charset="0"/>
              <a:cs typeface="Arial" pitchFamily="34" charset="0"/>
            </a:endParaRPr>
          </a:p>
          <a:p>
            <a:pPr marL="0" lvl="1" indent="4763" algn="ctr"/>
            <a:r>
              <a:rPr lang="en-US" sz="2400" dirty="0" smtClean="0">
                <a:latin typeface="Arial" pitchFamily="34" charset="0"/>
                <a:cs typeface="Arial" pitchFamily="34" charset="0"/>
              </a:rPr>
              <a:t>History of sand grains</a:t>
            </a:r>
          </a:p>
          <a:p>
            <a:pPr marL="0" lvl="1" indent="4763" algn="ctr"/>
            <a:r>
              <a:rPr lang="en-US" sz="2400" dirty="0" smtClean="0">
                <a:latin typeface="Arial" pitchFamily="34" charset="0"/>
                <a:cs typeface="Arial" pitchFamily="34" charset="0"/>
              </a:rPr>
              <a:t>Dynamic Equilibrium</a:t>
            </a:r>
          </a:p>
          <a:p>
            <a:pPr marL="0" lvl="1" indent="4763" algn="ctr"/>
            <a:r>
              <a:rPr lang="en-US" sz="2400" dirty="0" smtClean="0">
                <a:latin typeface="Arial" pitchFamily="34" charset="0"/>
                <a:cs typeface="Arial" pitchFamily="34" charset="0"/>
              </a:rPr>
              <a:t>Coastal Erosion</a:t>
            </a:r>
          </a:p>
          <a:p>
            <a:pPr marL="0" lvl="1" indent="4763" algn="ctr"/>
            <a:r>
              <a:rPr lang="en-US" sz="2400" dirty="0" err="1" smtClean="0">
                <a:latin typeface="Arial" pitchFamily="34" charset="0"/>
                <a:cs typeface="Arial" pitchFamily="34" charset="0"/>
              </a:rPr>
              <a:t>Zonation</a:t>
            </a:r>
            <a:endParaRPr lang="en-US" sz="2400" dirty="0" smtClean="0">
              <a:latin typeface="Arial" pitchFamily="34" charset="0"/>
              <a:cs typeface="Arial" pitchFamily="34" charset="0"/>
            </a:endParaRPr>
          </a:p>
          <a:p>
            <a:pPr marL="0" lvl="1" indent="4763" algn="ctr"/>
            <a:r>
              <a:rPr lang="en-US" sz="2400" dirty="0" smtClean="0">
                <a:latin typeface="Arial" pitchFamily="34" charset="0"/>
                <a:cs typeface="Arial" pitchFamily="34" charset="0"/>
              </a:rPr>
              <a:t>Presence and impact of </a:t>
            </a:r>
          </a:p>
          <a:p>
            <a:pPr marL="0" lvl="1" indent="4763" algn="ctr">
              <a:buNone/>
            </a:pPr>
            <a:r>
              <a:rPr lang="en-US" sz="2400" dirty="0" smtClean="0">
                <a:latin typeface="Arial" pitchFamily="34" charset="0"/>
                <a:cs typeface="Arial" pitchFamily="34" charset="0"/>
              </a:rPr>
              <a:t> hard structures</a:t>
            </a:r>
          </a:p>
          <a:p>
            <a:pPr marL="0" lvl="1" indent="4763" algn="ctr">
              <a:buNone/>
            </a:pPr>
            <a:endParaRPr lang="en-US" sz="2400" dirty="0" smtClean="0">
              <a:latin typeface="Arial" pitchFamily="34" charset="0"/>
              <a:cs typeface="Arial" pitchFamily="34" charset="0"/>
            </a:endParaRPr>
          </a:p>
        </p:txBody>
      </p:sp>
      <p:sp>
        <p:nvSpPr>
          <p:cNvPr id="46" name="Rectangle 45"/>
          <p:cNvSpPr/>
          <p:nvPr/>
        </p:nvSpPr>
        <p:spPr>
          <a:xfrm>
            <a:off x="22605999" y="12193012"/>
            <a:ext cx="4572000" cy="3785652"/>
          </a:xfrm>
          <a:prstGeom prst="rect">
            <a:avLst/>
          </a:prstGeom>
          <a:solidFill>
            <a:schemeClr val="accent6">
              <a:lumMod val="40000"/>
              <a:lumOff val="60000"/>
              <a:alpha val="38824"/>
            </a:schemeClr>
          </a:solidFill>
          <a:ln>
            <a:noFill/>
          </a:ln>
        </p:spPr>
        <p:txBody>
          <a:bodyPr wrap="square">
            <a:spAutoFit/>
          </a:bodyPr>
          <a:lstStyle/>
          <a:p>
            <a:pPr lvl="0" indent="4763" algn="ctr">
              <a:buNone/>
            </a:pPr>
            <a:endParaRPr lang="en-US" sz="2400" b="1" u="sng" dirty="0" smtClean="0">
              <a:latin typeface="Arial" pitchFamily="34" charset="0"/>
              <a:cs typeface="Arial" pitchFamily="34" charset="0"/>
            </a:endParaRPr>
          </a:p>
          <a:p>
            <a:pPr lvl="0" indent="4763" algn="ctr">
              <a:buNone/>
            </a:pPr>
            <a:r>
              <a:rPr lang="en-US" sz="2400" b="1" u="sng" dirty="0" smtClean="0">
                <a:latin typeface="Arial" pitchFamily="34" charset="0"/>
                <a:cs typeface="Arial" pitchFamily="34" charset="0"/>
              </a:rPr>
              <a:t>Sand Unit</a:t>
            </a:r>
          </a:p>
          <a:p>
            <a:pPr lvl="0" indent="4763" algn="ctr">
              <a:buNone/>
            </a:pPr>
            <a:endParaRPr lang="en-US" sz="2400" b="1" u="sng" dirty="0" smtClean="0">
              <a:latin typeface="Arial" pitchFamily="34" charset="0"/>
              <a:cs typeface="Arial" pitchFamily="34" charset="0"/>
            </a:endParaRPr>
          </a:p>
          <a:p>
            <a:pPr marL="0" lvl="1" indent="4763" algn="ctr">
              <a:defRPr/>
            </a:pPr>
            <a:r>
              <a:rPr lang="en-US" sz="2400" dirty="0" err="1" smtClean="0">
                <a:latin typeface="Arial" pitchFamily="34" charset="0"/>
                <a:cs typeface="Arial" pitchFamily="34" charset="0"/>
              </a:rPr>
              <a:t>Abiotic</a:t>
            </a:r>
            <a:r>
              <a:rPr lang="en-US" sz="2400" dirty="0" smtClean="0">
                <a:latin typeface="Arial" pitchFamily="34" charset="0"/>
                <a:cs typeface="Arial" pitchFamily="34" charset="0"/>
              </a:rPr>
              <a:t> and Biotic Sands</a:t>
            </a:r>
          </a:p>
          <a:p>
            <a:pPr marL="0" lvl="1" indent="4763" algn="ctr">
              <a:defRPr/>
            </a:pPr>
            <a:r>
              <a:rPr lang="en-US" sz="2400" dirty="0" smtClean="0">
                <a:latin typeface="Arial" pitchFamily="34" charset="0"/>
                <a:cs typeface="Arial" pitchFamily="34" charset="0"/>
              </a:rPr>
              <a:t>Sources of sand</a:t>
            </a:r>
          </a:p>
          <a:p>
            <a:pPr marL="0" lvl="1" indent="4763" algn="ctr">
              <a:defRPr/>
            </a:pPr>
            <a:r>
              <a:rPr lang="en-US" sz="2400" dirty="0" smtClean="0">
                <a:latin typeface="Arial" pitchFamily="34" charset="0"/>
                <a:cs typeface="Arial" pitchFamily="34" charset="0"/>
              </a:rPr>
              <a:t>Carbonate Production</a:t>
            </a:r>
          </a:p>
          <a:p>
            <a:pPr marL="0" lvl="1" indent="4763" algn="ctr">
              <a:defRPr/>
            </a:pPr>
            <a:r>
              <a:rPr lang="en-US" sz="2400" dirty="0" smtClean="0">
                <a:latin typeface="Arial" pitchFamily="34" charset="0"/>
                <a:cs typeface="Arial" pitchFamily="34" charset="0"/>
              </a:rPr>
              <a:t>Sediment Budget</a:t>
            </a:r>
          </a:p>
          <a:p>
            <a:pPr marL="0" lvl="1" indent="4763" algn="ctr">
              <a:defRPr/>
            </a:pPr>
            <a:r>
              <a:rPr lang="en-US" sz="2400" dirty="0" err="1" smtClean="0">
                <a:latin typeface="Arial" pitchFamily="34" charset="0"/>
                <a:cs typeface="Arial" pitchFamily="34" charset="0"/>
              </a:rPr>
              <a:t>Bioerosion</a:t>
            </a:r>
            <a:endParaRPr lang="en-US" sz="2400" dirty="0" smtClean="0">
              <a:latin typeface="Arial" pitchFamily="34" charset="0"/>
              <a:cs typeface="Arial" pitchFamily="34" charset="0"/>
            </a:endParaRPr>
          </a:p>
          <a:p>
            <a:pPr marL="0" lvl="1" indent="4763" algn="ctr">
              <a:defRPr/>
            </a:pPr>
            <a:r>
              <a:rPr lang="en-US" sz="2400" dirty="0" smtClean="0">
                <a:latin typeface="Arial" pitchFamily="34" charset="0"/>
                <a:cs typeface="Arial" pitchFamily="34" charset="0"/>
              </a:rPr>
              <a:t>Sand Composition</a:t>
            </a:r>
          </a:p>
          <a:p>
            <a:pPr marL="0" lvl="1" indent="4763" algn="ctr">
              <a:defRPr/>
            </a:pPr>
            <a:endParaRPr lang="en-US" sz="2400" dirty="0" smtClean="0">
              <a:latin typeface="Arial" pitchFamily="34" charset="0"/>
              <a:cs typeface="Arial" pitchFamily="34" charset="0"/>
            </a:endParaRPr>
          </a:p>
        </p:txBody>
      </p:sp>
      <p:sp>
        <p:nvSpPr>
          <p:cNvPr id="35" name="Line 554"/>
          <p:cNvSpPr>
            <a:spLocks noChangeShapeType="1"/>
          </p:cNvSpPr>
          <p:nvPr/>
        </p:nvSpPr>
        <p:spPr bwMode="auto">
          <a:xfrm flipH="1">
            <a:off x="13693775" y="3911600"/>
            <a:ext cx="22225" cy="25603200"/>
          </a:xfrm>
          <a:prstGeom prst="line">
            <a:avLst/>
          </a:prstGeom>
          <a:noFill/>
          <a:ln w="12700" algn="ctr">
            <a:solidFill>
              <a:srgbClr val="000000"/>
            </a:solidFill>
            <a:round/>
            <a:headEnd/>
            <a:tailEnd/>
          </a:ln>
        </p:spPr>
        <p:txBody>
          <a:bodyPr/>
          <a:lstStyle/>
          <a:p>
            <a:endParaRPr lang="en-US"/>
          </a:p>
        </p:txBody>
      </p:sp>
      <p:sp>
        <p:nvSpPr>
          <p:cNvPr id="36" name="Line 555"/>
          <p:cNvSpPr>
            <a:spLocks noChangeShapeType="1"/>
          </p:cNvSpPr>
          <p:nvPr/>
        </p:nvSpPr>
        <p:spPr bwMode="auto">
          <a:xfrm>
            <a:off x="27533600" y="3860801"/>
            <a:ext cx="107950" cy="25603200"/>
          </a:xfrm>
          <a:prstGeom prst="line">
            <a:avLst/>
          </a:prstGeom>
          <a:ln w="12700">
            <a:headEnd/>
            <a:tailEnd/>
          </a:ln>
        </p:spPr>
        <p:style>
          <a:lnRef idx="1">
            <a:schemeClr val="dk1"/>
          </a:lnRef>
          <a:fillRef idx="0">
            <a:schemeClr val="dk1"/>
          </a:fillRef>
          <a:effectRef idx="0">
            <a:schemeClr val="dk1"/>
          </a:effectRef>
          <a:fontRef idx="minor">
            <a:schemeClr val="tx1"/>
          </a:fontRef>
        </p:style>
        <p:txBody>
          <a:bodyPr/>
          <a:lstStyle/>
          <a:p>
            <a:pPr>
              <a:defRPr/>
            </a:pPr>
            <a:endParaRPr lang="en-US" dirty="0">
              <a:cs typeface="Arial" pitchFamily="34" charset="0"/>
            </a:endParaRPr>
          </a:p>
        </p:txBody>
      </p:sp>
      <p:pic>
        <p:nvPicPr>
          <p:cNvPr id="6" name="Picture 3" descr="C:\Users\Kerri\Desktop\AW\CORMP\BOB\Buoy Pics\IMG_6534.JPG"/>
          <p:cNvPicPr>
            <a:picLocks noChangeAspect="1" noChangeArrowheads="1"/>
          </p:cNvPicPr>
          <p:nvPr/>
        </p:nvPicPr>
        <p:blipFill>
          <a:blip r:embed="rId24" cstate="print"/>
          <a:srcRect l="6500" t="13000" r="4000" b="12667"/>
          <a:stretch>
            <a:fillRect/>
          </a:stretch>
        </p:blipFill>
        <p:spPr bwMode="auto">
          <a:xfrm>
            <a:off x="9296400" y="10160001"/>
            <a:ext cx="3200400" cy="1993545"/>
          </a:xfrm>
          <a:prstGeom prst="rect">
            <a:avLst/>
          </a:prstGeom>
          <a:noFill/>
          <a:ln>
            <a:solidFill>
              <a:schemeClr val="tx1"/>
            </a:solidFill>
          </a:ln>
        </p:spPr>
      </p:pic>
      <p:pic>
        <p:nvPicPr>
          <p:cNvPr id="53" name="Picture 3" descr="http://t2.gstatic.com/images?q=tbn:ANd9GcRzqITtLTDy5cakV5fhFWZKcZaUEcqG_OVJkm-TolKMu2DxV2_5ja0p1oRptw"/>
          <p:cNvPicPr>
            <a:picLocks noChangeAspect="1" noChangeArrowheads="1"/>
          </p:cNvPicPr>
          <p:nvPr/>
        </p:nvPicPr>
        <p:blipFill>
          <a:blip r:embed="rId25" cstate="print"/>
          <a:srcRect/>
          <a:stretch>
            <a:fillRect/>
          </a:stretch>
        </p:blipFill>
        <p:spPr bwMode="auto">
          <a:xfrm>
            <a:off x="11045168" y="19202487"/>
            <a:ext cx="1104900" cy="2280627"/>
          </a:xfrm>
          <a:prstGeom prst="rect">
            <a:avLst/>
          </a:prstGeom>
          <a:noFill/>
          <a:ln>
            <a:solidFill>
              <a:schemeClr val="bg1"/>
            </a:solidFill>
          </a:ln>
        </p:spPr>
      </p:pic>
      <p:sp>
        <p:nvSpPr>
          <p:cNvPr id="54" name="Rectangle 53"/>
          <p:cNvSpPr/>
          <p:nvPr/>
        </p:nvSpPr>
        <p:spPr>
          <a:xfrm>
            <a:off x="15394941" y="2627970"/>
            <a:ext cx="11713848" cy="615553"/>
          </a:xfrm>
          <a:prstGeom prst="rect">
            <a:avLst/>
          </a:prstGeom>
        </p:spPr>
        <p:txBody>
          <a:bodyPr wrap="none">
            <a:spAutoFit/>
          </a:bodyPr>
          <a:lstStyle/>
          <a:p>
            <a:pPr algn="ctr" defTabSz="4179888">
              <a:lnSpc>
                <a:spcPct val="85000"/>
              </a:lnSpc>
              <a:spcBef>
                <a:spcPct val="70000"/>
              </a:spcBef>
              <a:spcAft>
                <a:spcPct val="25000"/>
              </a:spcAft>
            </a:pPr>
            <a:r>
              <a:rPr lang="en-US" sz="4000" b="1" dirty="0" smtClean="0">
                <a:latin typeface="Arial" pitchFamily="34" charset="0"/>
                <a:cs typeface="Arial" pitchFamily="34" charset="0"/>
              </a:rPr>
              <a:t>Lynn Leonard , Jennifer </a:t>
            </a:r>
            <a:r>
              <a:rPr lang="en-US" sz="4000" b="1" dirty="0" err="1" smtClean="0">
                <a:latin typeface="Arial" pitchFamily="34" charset="0"/>
                <a:cs typeface="Arial" pitchFamily="34" charset="0"/>
              </a:rPr>
              <a:t>Dorton</a:t>
            </a:r>
            <a:r>
              <a:rPr lang="en-US" sz="4000" b="1" dirty="0" smtClean="0">
                <a:latin typeface="Arial" pitchFamily="34" charset="0"/>
                <a:cs typeface="Arial" pitchFamily="34" charset="0"/>
              </a:rPr>
              <a:t>, and Kerri Allen</a:t>
            </a:r>
            <a:endParaRPr lang="en-US" sz="4000" b="1" dirty="0">
              <a:latin typeface="Arial" pitchFamily="34" charset="0"/>
              <a:cs typeface="Arial" pitchFamily="34" charset="0"/>
            </a:endParaRPr>
          </a:p>
        </p:txBody>
      </p:sp>
      <p:sp>
        <p:nvSpPr>
          <p:cNvPr id="60" name="Rectangle 59"/>
          <p:cNvSpPr/>
          <p:nvPr/>
        </p:nvSpPr>
        <p:spPr>
          <a:xfrm>
            <a:off x="762000" y="23837726"/>
            <a:ext cx="12801600" cy="5029200"/>
          </a:xfrm>
          <a:prstGeom prst="rect">
            <a:avLst/>
          </a:prstGeom>
          <a:noFill/>
          <a:ln>
            <a:noFill/>
          </a:ln>
        </p:spPr>
        <p:txBody>
          <a:bodyPr wrap="square">
            <a:spAutoFit/>
          </a:bodyPr>
          <a:lstStyle/>
          <a:p>
            <a:pPr algn="ctr">
              <a:buNone/>
            </a:pPr>
            <a:endParaRPr lang="en-US" sz="1600" b="1" u="sng" dirty="0" smtClean="0">
              <a:latin typeface="Arial" pitchFamily="34" charset="0"/>
              <a:cs typeface="Arial" pitchFamily="34" charset="0"/>
            </a:endParaRPr>
          </a:p>
          <a:p>
            <a:pPr algn="ctr">
              <a:buNone/>
            </a:pPr>
            <a:r>
              <a:rPr lang="en-US" sz="2800" b="1" u="sng" dirty="0" smtClean="0">
                <a:latin typeface="Arial" pitchFamily="34" charset="0"/>
                <a:cs typeface="Arial" pitchFamily="34" charset="0"/>
              </a:rPr>
              <a:t>BOB Web Portal</a:t>
            </a:r>
          </a:p>
          <a:p>
            <a:pPr algn="ctr">
              <a:buNone/>
            </a:pPr>
            <a:endParaRPr lang="en-US" sz="2800" b="1" u="sng" dirty="0" smtClean="0">
              <a:latin typeface="Arial" pitchFamily="34" charset="0"/>
              <a:cs typeface="Arial" pitchFamily="34" charset="0"/>
            </a:endParaRPr>
          </a:p>
        </p:txBody>
      </p:sp>
      <p:pic>
        <p:nvPicPr>
          <p:cNvPr id="61" name="Picture 2"/>
          <p:cNvPicPr>
            <a:picLocks noChangeAspect="1" noChangeArrowheads="1"/>
          </p:cNvPicPr>
          <p:nvPr/>
        </p:nvPicPr>
        <p:blipFill>
          <a:blip r:embed="rId26" cstate="print"/>
          <a:srcRect t="16390" r="46250" b="4755"/>
          <a:stretch>
            <a:fillRect/>
          </a:stretch>
        </p:blipFill>
        <p:spPr bwMode="auto">
          <a:xfrm>
            <a:off x="1293915" y="24938187"/>
            <a:ext cx="5558285" cy="4586935"/>
          </a:xfrm>
          <a:prstGeom prst="rect">
            <a:avLst/>
          </a:prstGeom>
          <a:noFill/>
          <a:ln w="9525">
            <a:solidFill>
              <a:schemeClr val="tx1"/>
            </a:solidFill>
            <a:miter lim="800000"/>
            <a:headEnd/>
            <a:tailEnd/>
          </a:ln>
        </p:spPr>
      </p:pic>
      <p:sp>
        <p:nvSpPr>
          <p:cNvPr id="62" name="Rectangle 61"/>
          <p:cNvSpPr/>
          <p:nvPr/>
        </p:nvSpPr>
        <p:spPr>
          <a:xfrm>
            <a:off x="7804409" y="24084610"/>
            <a:ext cx="5523616" cy="6370975"/>
          </a:xfrm>
          <a:prstGeom prst="rect">
            <a:avLst/>
          </a:prstGeom>
          <a:noFill/>
          <a:ln>
            <a:noFill/>
          </a:ln>
        </p:spPr>
        <p:txBody>
          <a:bodyPr wrap="square">
            <a:spAutoFit/>
          </a:bodyPr>
          <a:lstStyle/>
          <a:p>
            <a:pPr algn="ctr">
              <a:buNone/>
            </a:pPr>
            <a:endParaRPr lang="en-US" sz="2400" dirty="0" smtClean="0">
              <a:latin typeface="Arial" pitchFamily="34" charset="0"/>
              <a:cs typeface="Arial" pitchFamily="34" charset="0"/>
            </a:endParaRPr>
          </a:p>
          <a:p>
            <a:pPr algn="ctr">
              <a:buNone/>
            </a:pPr>
            <a:endParaRPr lang="en-US" sz="2400" dirty="0" smtClean="0">
              <a:latin typeface="Arial" pitchFamily="34" charset="0"/>
              <a:cs typeface="Arial" pitchFamily="34" charset="0"/>
            </a:endParaRPr>
          </a:p>
          <a:p>
            <a:pPr algn="ctr">
              <a:buNone/>
            </a:pPr>
            <a:r>
              <a:rPr lang="en-US" sz="2400" dirty="0" smtClean="0">
                <a:latin typeface="Arial" pitchFamily="34" charset="0"/>
                <a:cs typeface="Arial" pitchFamily="34" charset="0"/>
              </a:rPr>
              <a:t>Link: </a:t>
            </a:r>
            <a:r>
              <a:rPr lang="en-US" sz="2400" u="sng" dirty="0" smtClean="0">
                <a:solidFill>
                  <a:srgbClr val="0000CC"/>
                </a:solidFill>
                <a:latin typeface="Arial" pitchFamily="34" charset="0"/>
                <a:cs typeface="Arial" pitchFamily="34" charset="0"/>
              </a:rPr>
              <a:t>http://cormp2.das.uncw.edu/dev/</a:t>
            </a:r>
          </a:p>
          <a:p>
            <a:pPr lvl="1"/>
            <a:endParaRPr lang="en-US" sz="2400" dirty="0" smtClean="0">
              <a:latin typeface="Arial" pitchFamily="34" charset="0"/>
              <a:cs typeface="Arial" pitchFamily="34" charset="0"/>
            </a:endParaRPr>
          </a:p>
          <a:p>
            <a:pPr marL="0" lvl="1"/>
            <a:r>
              <a:rPr lang="en-US" sz="2400" dirty="0" smtClean="0">
                <a:latin typeface="Arial" pitchFamily="34" charset="0"/>
                <a:cs typeface="Arial" pitchFamily="34" charset="0"/>
              </a:rPr>
              <a:t>The BOB portal allows BOB users (e.g. students and educators) to upload and share their observational buoy data with the broader BOB community. BOB users upload data files to a centralized database and have the ability to query and graph data.</a:t>
            </a:r>
          </a:p>
          <a:p>
            <a:pPr marL="0" lvl="1"/>
            <a:endParaRPr lang="en-US" sz="2400" dirty="0">
              <a:latin typeface="Arial" pitchFamily="34" charset="0"/>
              <a:cs typeface="Arial" pitchFamily="34" charset="0"/>
            </a:endParaRPr>
          </a:p>
          <a:p>
            <a:pPr marL="0" lvl="1"/>
            <a:r>
              <a:rPr lang="en-US" sz="2400" dirty="0" smtClean="0">
                <a:latin typeface="Arial" pitchFamily="34" charset="0"/>
                <a:cs typeface="Arial" pitchFamily="34" charset="0"/>
              </a:rPr>
              <a:t>BOB portal development has been led by SECOORA, UNCW, COSEE-SE, and Kennesaw State University.</a:t>
            </a:r>
          </a:p>
          <a:p>
            <a:pPr marL="0" lvl="1" algn="ctr"/>
            <a:endParaRPr lang="en-US" sz="2400" dirty="0" smtClean="0">
              <a:latin typeface="Arial" pitchFamily="34" charset="0"/>
              <a:cs typeface="Arial" pitchFamily="34" charset="0"/>
            </a:endParaRPr>
          </a:p>
          <a:p>
            <a:pPr marL="0" lvl="1" algn="ctr"/>
            <a:endParaRPr lang="en-US" sz="2400" dirty="0" smtClean="0">
              <a:latin typeface="Arial" pitchFamily="34" charset="0"/>
              <a:cs typeface="Arial" pitchFamily="34" charset="0"/>
            </a:endParaRPr>
          </a:p>
        </p:txBody>
      </p:sp>
      <p:pic>
        <p:nvPicPr>
          <p:cNvPr id="63" name="Picture 2"/>
          <p:cNvPicPr>
            <a:picLocks noChangeAspect="1" noChangeArrowheads="1"/>
          </p:cNvPicPr>
          <p:nvPr/>
        </p:nvPicPr>
        <p:blipFill>
          <a:blip r:embed="rId27" cstate="print"/>
          <a:srcRect l="2621" t="11747" r="54655" b="53310"/>
          <a:stretch>
            <a:fillRect/>
          </a:stretch>
        </p:blipFill>
        <p:spPr bwMode="auto">
          <a:xfrm>
            <a:off x="4030079" y="26989369"/>
            <a:ext cx="3667506" cy="1687230"/>
          </a:xfrm>
          <a:prstGeom prst="rect">
            <a:avLst/>
          </a:prstGeom>
          <a:noFill/>
          <a:ln w="9525">
            <a:solidFill>
              <a:schemeClr val="tx1"/>
            </a:solidFill>
            <a:miter lim="800000"/>
            <a:headEnd/>
            <a:tailEnd/>
          </a:ln>
        </p:spPr>
      </p:pic>
      <p:pic>
        <p:nvPicPr>
          <p:cNvPr id="64" name="Picture 2" descr="C:\Users\Kerri\Desktop\RCOOS\Outreach Poster\HF_Vertical.PNG"/>
          <p:cNvPicPr>
            <a:picLocks noChangeAspect="1" noChangeArrowheads="1"/>
          </p:cNvPicPr>
          <p:nvPr/>
        </p:nvPicPr>
        <p:blipFill>
          <a:blip r:embed="rId28" cstate="print"/>
          <a:srcRect/>
          <a:stretch>
            <a:fillRect/>
          </a:stretch>
        </p:blipFill>
        <p:spPr bwMode="auto">
          <a:xfrm>
            <a:off x="28448000" y="9388378"/>
            <a:ext cx="6705600" cy="10058400"/>
          </a:xfrm>
          <a:prstGeom prst="rect">
            <a:avLst/>
          </a:prstGeom>
          <a:noFill/>
          <a:ln>
            <a:solidFill>
              <a:schemeClr val="tx1"/>
            </a:solidFill>
          </a:ln>
        </p:spPr>
      </p:pic>
      <p:pic>
        <p:nvPicPr>
          <p:cNvPr id="65" name="Picture 3" descr="C:\Users\Kerri\Desktop\RCOOS\Outreach Poster\HF_Horizontal.png"/>
          <p:cNvPicPr>
            <a:picLocks noChangeAspect="1" noChangeArrowheads="1"/>
          </p:cNvPicPr>
          <p:nvPr/>
        </p:nvPicPr>
        <p:blipFill>
          <a:blip r:embed="rId29" cstate="print"/>
          <a:srcRect/>
          <a:stretch>
            <a:fillRect/>
          </a:stretch>
        </p:blipFill>
        <p:spPr bwMode="auto">
          <a:xfrm>
            <a:off x="28397200" y="19761200"/>
            <a:ext cx="12801600" cy="8534400"/>
          </a:xfrm>
          <a:prstGeom prst="rect">
            <a:avLst/>
          </a:prstGeom>
          <a:noFill/>
          <a:ln>
            <a:solidFill>
              <a:schemeClr val="tx1"/>
            </a:solidFill>
          </a:ln>
        </p:spPr>
      </p:pic>
      <p:pic>
        <p:nvPicPr>
          <p:cNvPr id="66" name="Picture 6" descr="C:\Users\Kerri\Desktop\RCOOS\Outreach Poster\CCMP\Sand\7a.SandBooklet\Slide2.PNG"/>
          <p:cNvPicPr>
            <a:picLocks noChangeAspect="1" noChangeArrowheads="1"/>
          </p:cNvPicPr>
          <p:nvPr/>
        </p:nvPicPr>
        <p:blipFill>
          <a:blip r:embed="rId30" cstate="print"/>
          <a:srcRect/>
          <a:stretch>
            <a:fillRect/>
          </a:stretch>
        </p:blipFill>
        <p:spPr bwMode="auto">
          <a:xfrm>
            <a:off x="37295796" y="14497092"/>
            <a:ext cx="3968349" cy="3066309"/>
          </a:xfrm>
          <a:prstGeom prst="rect">
            <a:avLst/>
          </a:prstGeom>
          <a:noFill/>
          <a:ln w="9525">
            <a:solidFill>
              <a:schemeClr val="tx1"/>
            </a:solidFill>
          </a:ln>
        </p:spPr>
      </p:pic>
      <p:pic>
        <p:nvPicPr>
          <p:cNvPr id="67" name="Picture 7"/>
          <p:cNvPicPr>
            <a:picLocks noChangeAspect="1" noChangeArrowheads="1"/>
          </p:cNvPicPr>
          <p:nvPr/>
        </p:nvPicPr>
        <p:blipFill>
          <a:blip r:embed="rId31" cstate="print"/>
          <a:srcRect l="20447" t="11163" r="18855" b="12415"/>
          <a:stretch>
            <a:fillRect/>
          </a:stretch>
        </p:blipFill>
        <p:spPr bwMode="auto">
          <a:xfrm>
            <a:off x="37471609" y="7548782"/>
            <a:ext cx="3657600" cy="2590396"/>
          </a:xfrm>
          <a:prstGeom prst="rect">
            <a:avLst/>
          </a:prstGeom>
          <a:noFill/>
          <a:ln w="9525">
            <a:solidFill>
              <a:schemeClr val="tx1"/>
            </a:solidFill>
            <a:miter lim="800000"/>
            <a:headEnd/>
            <a:tailEnd/>
          </a:ln>
        </p:spPr>
      </p:pic>
      <p:pic>
        <p:nvPicPr>
          <p:cNvPr id="68" name="Picture 5" descr="C:\Users\Kerri\Desktop\RCOOS\Outreach Poster\CCMP\Sand\7a.SandBooklet\Slide1.PNG"/>
          <p:cNvPicPr>
            <a:picLocks noChangeAspect="1" noChangeArrowheads="1"/>
          </p:cNvPicPr>
          <p:nvPr/>
        </p:nvPicPr>
        <p:blipFill>
          <a:blip r:embed="rId32" cstate="print"/>
          <a:srcRect/>
          <a:stretch>
            <a:fillRect/>
          </a:stretch>
        </p:blipFill>
        <p:spPr bwMode="auto">
          <a:xfrm>
            <a:off x="35613392" y="16335375"/>
            <a:ext cx="4039675" cy="3121422"/>
          </a:xfrm>
          <a:prstGeom prst="rect">
            <a:avLst/>
          </a:prstGeom>
          <a:noFill/>
          <a:ln w="9525">
            <a:solidFill>
              <a:schemeClr val="tx1"/>
            </a:solidFill>
          </a:ln>
        </p:spPr>
      </p:pic>
      <p:sp>
        <p:nvSpPr>
          <p:cNvPr id="69" name="Rectangle 68"/>
          <p:cNvSpPr/>
          <p:nvPr/>
        </p:nvSpPr>
        <p:spPr>
          <a:xfrm>
            <a:off x="28332419" y="7075299"/>
            <a:ext cx="8922452" cy="1938992"/>
          </a:xfrm>
          <a:prstGeom prst="rect">
            <a:avLst/>
          </a:prstGeom>
        </p:spPr>
        <p:txBody>
          <a:bodyPr wrap="square">
            <a:spAutoFit/>
          </a:bodyPr>
          <a:lstStyle/>
          <a:p>
            <a:pPr algn="just">
              <a:buNone/>
            </a:pPr>
            <a:endParaRPr lang="en-US" sz="2400" dirty="0" smtClean="0">
              <a:latin typeface="Arial" pitchFamily="34" charset="0"/>
              <a:cs typeface="Arial" pitchFamily="34" charset="0"/>
            </a:endParaRPr>
          </a:p>
          <a:p>
            <a:pPr algn="just">
              <a:buNone/>
            </a:pPr>
            <a:r>
              <a:rPr lang="en-US" sz="2400" dirty="0" smtClean="0">
                <a:latin typeface="Arial" pitchFamily="34" charset="0"/>
                <a:cs typeface="Arial" pitchFamily="34" charset="0"/>
              </a:rPr>
              <a:t>Posters for public display were also created to help educate both visitors and locals about the HF Radar antennas on Caswell Beach. The HF Radar data is available to the public at the following website: </a:t>
            </a:r>
            <a:r>
              <a:rPr lang="en-US" sz="2400" u="sng" dirty="0" smtClean="0">
                <a:solidFill>
                  <a:srgbClr val="0000CC"/>
                </a:solidFill>
                <a:latin typeface="Arial" pitchFamily="34" charset="0"/>
                <a:cs typeface="Arial" pitchFamily="34" charset="0"/>
              </a:rPr>
              <a:t>www.geol.sc.edu/gvoulgar/WERA_link.html</a:t>
            </a:r>
          </a:p>
        </p:txBody>
      </p:sp>
      <p:sp>
        <p:nvSpPr>
          <p:cNvPr id="70" name="Rectangle 69"/>
          <p:cNvSpPr/>
          <p:nvPr/>
        </p:nvSpPr>
        <p:spPr>
          <a:xfrm>
            <a:off x="28336858" y="6448222"/>
            <a:ext cx="12755722" cy="830997"/>
          </a:xfrm>
          <a:prstGeom prst="rect">
            <a:avLst/>
          </a:prstGeom>
        </p:spPr>
        <p:txBody>
          <a:bodyPr wrap="square">
            <a:spAutoFit/>
          </a:bodyPr>
          <a:lstStyle/>
          <a:p>
            <a:pPr algn="just"/>
            <a:r>
              <a:rPr lang="en-US" sz="2400" dirty="0" smtClean="0">
                <a:latin typeface="Arial" pitchFamily="34" charset="0"/>
                <a:cs typeface="Arial" pitchFamily="34" charset="0"/>
              </a:rPr>
              <a:t>K-12 lessons for the environmental education program at the NC Baptist Assembly at Fort Caswell were developed to coincide with the recent USC installation of an HF Radar system.</a:t>
            </a:r>
          </a:p>
        </p:txBody>
      </p:sp>
      <p:sp>
        <p:nvSpPr>
          <p:cNvPr id="71" name="Rectangle 70"/>
          <p:cNvSpPr/>
          <p:nvPr/>
        </p:nvSpPr>
        <p:spPr>
          <a:xfrm>
            <a:off x="28357733" y="28633967"/>
            <a:ext cx="12801600" cy="830997"/>
          </a:xfrm>
          <a:prstGeom prst="rect">
            <a:avLst/>
          </a:prstGeom>
          <a:solidFill>
            <a:srgbClr val="F2E0AC">
              <a:alpha val="58824"/>
            </a:srgbClr>
          </a:solidFill>
        </p:spPr>
        <p:txBody>
          <a:bodyPr wrap="square">
            <a:spAutoFit/>
          </a:bodyPr>
          <a:lstStyle/>
          <a:p>
            <a:pPr>
              <a:buNone/>
            </a:pPr>
            <a:r>
              <a:rPr lang="en-US" sz="2400" dirty="0" smtClean="0">
                <a:latin typeface="Arial" pitchFamily="34" charset="0"/>
                <a:cs typeface="Arial" pitchFamily="34" charset="0"/>
              </a:rPr>
              <a:t>Funding Provided by: SECOORA NA11NOS0120033</a:t>
            </a:r>
          </a:p>
          <a:p>
            <a:pPr>
              <a:buNone/>
            </a:pPr>
            <a:r>
              <a:rPr lang="en-US" sz="2400" dirty="0" smtClean="0">
                <a:latin typeface="Arial" pitchFamily="34" charset="0"/>
                <a:cs typeface="Arial" pitchFamily="34" charset="0"/>
              </a:rPr>
              <a:t>Acknowledgements: COSEE, George </a:t>
            </a:r>
            <a:r>
              <a:rPr lang="en-US" sz="2400" dirty="0" err="1" smtClean="0">
                <a:latin typeface="Arial" pitchFamily="34" charset="0"/>
                <a:cs typeface="Arial" pitchFamily="34" charset="0"/>
              </a:rPr>
              <a:t>Voulgaris</a:t>
            </a:r>
            <a:r>
              <a:rPr lang="en-US" sz="2400" dirty="0" smtClean="0">
                <a:latin typeface="Arial" pitchFamily="34" charset="0"/>
                <a:cs typeface="Arial" pitchFamily="34" charset="0"/>
              </a:rPr>
              <a:t> (USC), NC Baptist Assembly at Fort Caswell </a:t>
            </a:r>
          </a:p>
        </p:txBody>
      </p:sp>
      <p:pic>
        <p:nvPicPr>
          <p:cNvPr id="72" name="Picture 5"/>
          <p:cNvPicPr>
            <a:picLocks noChangeAspect="1" noChangeArrowheads="1"/>
          </p:cNvPicPr>
          <p:nvPr/>
        </p:nvPicPr>
        <p:blipFill>
          <a:blip r:embed="rId33" cstate="print"/>
          <a:srcRect l="34361" t="13063" r="32820" b="9143"/>
          <a:stretch>
            <a:fillRect/>
          </a:stretch>
        </p:blipFill>
        <p:spPr bwMode="auto">
          <a:xfrm>
            <a:off x="35712400" y="9398000"/>
            <a:ext cx="3657600" cy="4876800"/>
          </a:xfrm>
          <a:prstGeom prst="rect">
            <a:avLst/>
          </a:prstGeom>
          <a:noFill/>
          <a:ln w="9525">
            <a:solidFill>
              <a:schemeClr val="tx1"/>
            </a:solidFill>
            <a:miter lim="800000"/>
            <a:headEnd/>
            <a:tailEnd/>
          </a:ln>
        </p:spPr>
      </p:pic>
      <p:pic>
        <p:nvPicPr>
          <p:cNvPr id="74" name="Picture 3" descr="C:\Users\Kerri\Desktop\RCOOS\SECOORA.tif"/>
          <p:cNvPicPr>
            <a:picLocks noChangeAspect="1" noChangeArrowheads="1"/>
          </p:cNvPicPr>
          <p:nvPr/>
        </p:nvPicPr>
        <p:blipFill>
          <a:blip r:embed="rId34" cstate="print">
            <a:clrChange>
              <a:clrFrom>
                <a:srgbClr val="FFFFFF"/>
              </a:clrFrom>
              <a:clrTo>
                <a:srgbClr val="FFFFFF">
                  <a:alpha val="0"/>
                </a:srgbClr>
              </a:clrTo>
            </a:clrChange>
          </a:blip>
          <a:srcRect l="3935" t="6960" r="3472" b="12881"/>
          <a:stretch>
            <a:fillRect/>
          </a:stretch>
        </p:blipFill>
        <p:spPr bwMode="auto">
          <a:xfrm>
            <a:off x="6798732" y="1261532"/>
            <a:ext cx="4076406" cy="1335024"/>
          </a:xfrm>
          <a:prstGeom prst="rect">
            <a:avLst/>
          </a:prstGeom>
          <a:noFill/>
        </p:spPr>
      </p:pic>
      <p:pic>
        <p:nvPicPr>
          <p:cNvPr id="47" name="Picture 11344" descr="blue"/>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003119" y="1291806"/>
            <a:ext cx="3170894" cy="1280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79888" rtl="0" eaLnBrk="1" fontAlgn="base" latinLnBrk="0" hangingPunct="1">
          <a:lnSpc>
            <a:spcPct val="100000"/>
          </a:lnSpc>
          <a:spcBef>
            <a:spcPct val="0"/>
          </a:spcBef>
          <a:spcAft>
            <a:spcPct val="0"/>
          </a:spcAft>
          <a:buClrTx/>
          <a:buSzTx/>
          <a:buFontTx/>
          <a:buNone/>
          <a:tabLst/>
          <a:defRPr kumimoji="0" lang="en-US" sz="11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79888" rtl="0" eaLnBrk="1" fontAlgn="base" latinLnBrk="0" hangingPunct="1">
          <a:lnSpc>
            <a:spcPct val="100000"/>
          </a:lnSpc>
          <a:spcBef>
            <a:spcPct val="0"/>
          </a:spcBef>
          <a:spcAft>
            <a:spcPct val="0"/>
          </a:spcAft>
          <a:buClrTx/>
          <a:buSzTx/>
          <a:buFontTx/>
          <a:buNone/>
          <a:tabLst/>
          <a:defRPr kumimoji="0" lang="en-US" sz="11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Flow</Template>
  <TotalTime>2200</TotalTime>
  <Words>754</Words>
  <Application>Microsoft Office PowerPoint</Application>
  <PresentationFormat>Custom</PresentationFormat>
  <Paragraphs>151</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Default Design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uncw</dc:creator>
  <cp:lastModifiedBy>dortonj</cp:lastModifiedBy>
  <cp:revision>763</cp:revision>
  <cp:lastPrinted>2012-05-02T16:04:43Z</cp:lastPrinted>
  <dcterms:created xsi:type="dcterms:W3CDTF">2005-03-21T17:02:55Z</dcterms:created>
  <dcterms:modified xsi:type="dcterms:W3CDTF">2012-05-02T20:08:07Z</dcterms:modified>
</cp:coreProperties>
</file>